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746" r:id="rId1"/>
  </p:sldMasterIdLst>
  <p:notesMasterIdLst>
    <p:notesMasterId r:id="rId9"/>
  </p:notesMasterIdLst>
  <p:sldIdLst>
    <p:sldId id="256" r:id="rId2"/>
    <p:sldId id="257" r:id="rId3"/>
    <p:sldId id="258" r:id="rId4"/>
    <p:sldId id="263" r:id="rId5"/>
    <p:sldId id="265" r:id="rId6"/>
    <p:sldId id="266" r:id="rId7"/>
    <p:sldId id="267" r:id="rId8"/>
  </p:sldIdLst>
  <p:sldSz cx="14630400" cy="8229600"/>
  <p:notesSz cx="8229600" cy="14630400"/>
  <p:embeddedFontLst>
    <p:embeddedFont>
      <p:font typeface="Nobile" charset="0"/>
      <p:regular r:id="rId10"/>
    </p:embeddedFont>
    <p:embeddedFont>
      <p:font typeface="Franklin Gothic Medium" pitchFamily="34" charset="0"/>
      <p:regular r:id="rId11"/>
      <p:italic r:id="rId12"/>
    </p:embeddedFont>
    <p:embeddedFont>
      <p:font typeface="Franklin Gothic Book" pitchFamily="34" charset="0"/>
      <p:regular r:id="rId13"/>
      <p:italic r:id="rId14"/>
    </p:embeddedFont>
    <p:embeddedFont>
      <p:font typeface="Alexandria" charset="-78"/>
      <p:regular r:id="rId15"/>
    </p:embeddedFont>
    <p:embeddedFont>
      <p:font typeface="Calibri" pitchFamily="34" charset="0"/>
      <p:regular r:id="rId16"/>
      <p:bold r:id="rId17"/>
      <p:italic r:id="rId18"/>
      <p:boldItalic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0" d="100"/>
          <a:sy n="60" d="100"/>
        </p:scale>
        <p:origin x="-612" y="-120"/>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tableStyles" Target="tableStyle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theme" Target="theme/theme1.xml"/></Relationships>
</file>

<file path=ppt/media/image1.jpe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DD2F9B1F-DEF4-49FA-B215-5B08B95CF037}" type="datetimeFigureOut">
              <a:rPr lang="en-IN" smtClean="0"/>
              <a:t>20-11-2025</a:t>
            </a:fld>
            <a:endParaRPr lang="en-IN"/>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9AF9013E-34EC-44E9-8F20-9BDF4115F1CF}" type="slidenum">
              <a:rPr lang="en-IN" smtClean="0"/>
              <a:t>‹#›</a:t>
            </a:fld>
            <a:endParaRPr lang="en-IN"/>
          </a:p>
        </p:txBody>
      </p:sp>
    </p:spTree>
    <p:extLst>
      <p:ext uri="{BB962C8B-B14F-4D97-AF65-F5344CB8AC3E}">
        <p14:creationId xmlns:p14="http://schemas.microsoft.com/office/powerpoint/2010/main" val="41411887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ight Triangle 6"/>
          <p:cNvSpPr/>
          <p:nvPr/>
        </p:nvSpPr>
        <p:spPr>
          <a:xfrm>
            <a:off x="1" y="3177540"/>
            <a:ext cx="5715000" cy="505206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30622" tIns="65311" rIns="130622" bIns="65311" rtlCol="0" anchor="ctr"/>
          <a:lstStyle/>
          <a:p>
            <a:pPr algn="ctr"/>
            <a:endParaRPr lang="en-US"/>
          </a:p>
        </p:txBody>
      </p:sp>
      <p:sp>
        <p:nvSpPr>
          <p:cNvPr id="8" name="Freeform 7"/>
          <p:cNvSpPr/>
          <p:nvPr/>
        </p:nvSpPr>
        <p:spPr>
          <a:xfrm>
            <a:off x="-3808" y="-1109"/>
            <a:ext cx="14634208" cy="8230710"/>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30622" tIns="65311" rIns="130622" bIns="65311" rtlCol="0" anchor="ctr"/>
          <a:lstStyle/>
          <a:p>
            <a:pPr algn="ctr"/>
            <a:endParaRPr lang="en-US"/>
          </a:p>
        </p:txBody>
      </p:sp>
      <p:sp>
        <p:nvSpPr>
          <p:cNvPr id="2" name="Title 1"/>
          <p:cNvSpPr>
            <a:spLocks noGrp="1"/>
          </p:cNvSpPr>
          <p:nvPr>
            <p:ph type="ctrTitle"/>
          </p:nvPr>
        </p:nvSpPr>
        <p:spPr>
          <a:xfrm rot="19140000">
            <a:off x="1307380" y="2076484"/>
            <a:ext cx="9037797" cy="1445167"/>
          </a:xfrm>
        </p:spPr>
        <p:txBody>
          <a:bodyPr bIns="13062" anchor="b"/>
          <a:lstStyle>
            <a:lvl1pPr>
              <a:defRPr sz="4600"/>
            </a:lvl1pPr>
          </a:lstStyle>
          <a:p>
            <a:r>
              <a:rPr lang="en-US" smtClean="0"/>
              <a:t>Click to edit Master title style</a:t>
            </a:r>
            <a:endParaRPr lang="en-US" dirty="0"/>
          </a:p>
        </p:txBody>
      </p:sp>
      <p:sp>
        <p:nvSpPr>
          <p:cNvPr id="3" name="Subtitle 2"/>
          <p:cNvSpPr>
            <a:spLocks noGrp="1"/>
          </p:cNvSpPr>
          <p:nvPr>
            <p:ph type="subTitle" idx="1"/>
          </p:nvPr>
        </p:nvSpPr>
        <p:spPr>
          <a:xfrm rot="19140000">
            <a:off x="1939644" y="2965111"/>
            <a:ext cx="10417810" cy="395111"/>
          </a:xfrm>
        </p:spPr>
        <p:txBody>
          <a:bodyPr tIns="13062">
            <a:normAutofit/>
          </a:bodyPr>
          <a:lstStyle>
            <a:lvl1pPr marL="0" indent="0" algn="l">
              <a:buNone/>
              <a:defRPr kumimoji="0" lang="en-US" sz="2000" b="0" i="0" u="none" strike="noStrike" kern="1200" cap="all" spc="571" normalizeH="0" baseline="0" noProof="0" dirty="0" smtClean="0">
                <a:ln>
                  <a:noFill/>
                </a:ln>
                <a:solidFill>
                  <a:schemeClr val="tx1"/>
                </a:solidFill>
                <a:effectLst/>
                <a:uLnTx/>
                <a:uFillTx/>
                <a:latin typeface="+mn-lt"/>
                <a:ea typeface="+mj-ea"/>
                <a:cs typeface="Tunga" pitchFamily="2"/>
              </a:defRPr>
            </a:lvl1pPr>
            <a:lvl2pPr marL="653110" indent="0" algn="ctr">
              <a:buNone/>
              <a:defRPr>
                <a:solidFill>
                  <a:schemeClr val="tx1">
                    <a:tint val="75000"/>
                  </a:schemeClr>
                </a:solidFill>
              </a:defRPr>
            </a:lvl2pPr>
            <a:lvl3pPr marL="1306220" indent="0" algn="ctr">
              <a:buNone/>
              <a:defRPr>
                <a:solidFill>
                  <a:schemeClr val="tx1">
                    <a:tint val="75000"/>
                  </a:schemeClr>
                </a:solidFill>
              </a:defRPr>
            </a:lvl3pPr>
            <a:lvl4pPr marL="1959331" indent="0" algn="ctr">
              <a:buNone/>
              <a:defRPr>
                <a:solidFill>
                  <a:schemeClr val="tx1">
                    <a:tint val="75000"/>
                  </a:schemeClr>
                </a:solidFill>
              </a:defRPr>
            </a:lvl4pPr>
            <a:lvl5pPr marL="2612441" indent="0" algn="ctr">
              <a:buNone/>
              <a:defRPr>
                <a:solidFill>
                  <a:schemeClr val="tx1">
                    <a:tint val="75000"/>
                  </a:schemeClr>
                </a:solidFill>
              </a:defRPr>
            </a:lvl5pPr>
            <a:lvl6pPr marL="3265551" indent="0" algn="ctr">
              <a:buNone/>
              <a:defRPr>
                <a:solidFill>
                  <a:schemeClr val="tx1">
                    <a:tint val="75000"/>
                  </a:schemeClr>
                </a:solidFill>
              </a:defRPr>
            </a:lvl6pPr>
            <a:lvl7pPr marL="3918661" indent="0" algn="ctr">
              <a:buNone/>
              <a:defRPr>
                <a:solidFill>
                  <a:schemeClr val="tx1">
                    <a:tint val="75000"/>
                  </a:schemeClr>
                </a:solidFill>
              </a:defRPr>
            </a:lvl7pPr>
            <a:lvl8pPr marL="4571771" indent="0" algn="ctr">
              <a:buNone/>
              <a:defRPr>
                <a:solidFill>
                  <a:schemeClr val="tx1">
                    <a:tint val="75000"/>
                  </a:schemeClr>
                </a:solidFill>
              </a:defRPr>
            </a:lvl8pPr>
            <a:lvl9pPr marL="5224882" indent="0" algn="ctr">
              <a:buNone/>
              <a:defRPr>
                <a:solidFill>
                  <a:schemeClr val="tx1">
                    <a:tint val="75000"/>
                  </a:schemeClr>
                </a:solidFill>
              </a:defRPr>
            </a:lvl9pPr>
          </a:lstStyle>
          <a:p>
            <a:pPr marL="0" marR="0" lvl="0" indent="0" algn="l" defTabSz="130622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106B4A3-4212-4E39-93DE-E053E8F69C28}" type="datetimeFigureOut">
              <a:rPr lang="en-US" smtClean="0"/>
              <a:t>11/20/2025</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A3DCDF73-85D2-4237-9B32-053DBDB0C312}" type="slidenum">
              <a:rPr kumimoji="0" lang="en-US" smtClean="0"/>
              <a:t>‹#›</a:t>
            </a:fld>
            <a:endParaRPr kumimoji="0"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106B4A3-4212-4E39-93DE-E053E8F69C28}" type="datetimeFigureOut">
              <a:rPr lang="en-US" smtClean="0"/>
              <a:t>11/20/2025</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A3DCDF73-85D2-4237-9B32-053DBDB0C312}" type="slidenum">
              <a:rPr kumimoji="0" lang="en-US" smtClean="0"/>
              <a:t>‹#›</a:t>
            </a:fld>
            <a:endParaRPr kumimoji="0"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607040" y="329567"/>
            <a:ext cx="3291840" cy="561403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31520" y="329567"/>
            <a:ext cx="9631680" cy="561403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106B4A3-4212-4E39-93DE-E053E8F69C28}" type="datetimeFigureOut">
              <a:rPr lang="en-US" smtClean="0"/>
              <a:t>11/20/2025</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A3DCDF73-85D2-4237-9B32-053DBDB0C312}" type="slidenum">
              <a:rPr kumimoji="0" lang="en-US" smtClean="0"/>
              <a:t>‹#›</a:t>
            </a:fld>
            <a:endParaRPr kumimoji="0" lang="en-US"/>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106B4A3-4212-4E39-93DE-E053E8F69C28}" type="datetimeFigureOut">
              <a:rPr lang="en-US" smtClean="0"/>
              <a:t>11/20/2025</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A3DCDF73-85D2-4237-9B32-053DBDB0C312}" type="slidenum">
              <a:rPr kumimoji="0" lang="en-US" smtClean="0"/>
              <a:t>‹#›</a:t>
            </a:fld>
            <a:endParaRPr kumimoji="0"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Freeform 7"/>
          <p:cNvSpPr/>
          <p:nvPr/>
        </p:nvSpPr>
        <p:spPr>
          <a:xfrm>
            <a:off x="-3808" y="-1109"/>
            <a:ext cx="14634208" cy="8230710"/>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30622" tIns="65311" rIns="130622" bIns="65311" rtlCol="0" anchor="ctr"/>
          <a:lstStyle/>
          <a:p>
            <a:pPr algn="ctr"/>
            <a:endParaRPr lang="en-US"/>
          </a:p>
        </p:txBody>
      </p:sp>
      <p:sp>
        <p:nvSpPr>
          <p:cNvPr id="7" name="Right Triangle 6"/>
          <p:cNvSpPr/>
          <p:nvPr/>
        </p:nvSpPr>
        <p:spPr>
          <a:xfrm>
            <a:off x="1" y="3177540"/>
            <a:ext cx="5715000" cy="5052060"/>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30622" tIns="65311" rIns="130622" bIns="65311" rtlCol="0" anchor="ctr"/>
          <a:lstStyle/>
          <a:p>
            <a:pPr algn="ctr"/>
            <a:endParaRPr lang="en-US"/>
          </a:p>
        </p:txBody>
      </p:sp>
      <p:sp>
        <p:nvSpPr>
          <p:cNvPr id="2" name="Title 1"/>
          <p:cNvSpPr>
            <a:spLocks noGrp="1"/>
          </p:cNvSpPr>
          <p:nvPr>
            <p:ph type="title"/>
          </p:nvPr>
        </p:nvSpPr>
        <p:spPr>
          <a:xfrm rot="19140000">
            <a:off x="1311039" y="2072085"/>
            <a:ext cx="9041587" cy="1449011"/>
          </a:xfrm>
        </p:spPr>
        <p:txBody>
          <a:bodyPr bIns="13062" anchor="b"/>
          <a:lstStyle>
            <a:lvl1pPr algn="l">
              <a:defRPr kumimoji="0" lang="en-US" sz="4600" b="0" i="0" u="none" strike="noStrike" kern="1200" cap="all" spc="0" normalizeH="0" baseline="0" noProof="0" dirty="0" smtClean="0">
                <a:ln>
                  <a:noFill/>
                </a:ln>
                <a:solidFill>
                  <a:schemeClr val="tx1"/>
                </a:solidFill>
                <a:effectLst/>
                <a:uLnTx/>
                <a:uFillTx/>
                <a:latin typeface="+mj-lt"/>
                <a:ea typeface="+mj-ea"/>
                <a:cs typeface="+mj-cs"/>
              </a:defRPr>
            </a:lvl1pPr>
          </a:lstStyle>
          <a:p>
            <a:pPr marL="0" marR="0" lvl="0" indent="0" algn="l" defTabSz="1306220" rtl="0" eaLnBrk="1" fontAlgn="auto" latinLnBrk="0" hangingPunct="1">
              <a:lnSpc>
                <a:spcPct val="100000"/>
              </a:lnSpc>
              <a:spcBef>
                <a:spcPct val="0"/>
              </a:spcBef>
              <a:spcAft>
                <a:spcPts val="0"/>
              </a:spcAft>
              <a:buClrTx/>
              <a:buSzTx/>
              <a:buFontTx/>
              <a:buNone/>
              <a:tabLst/>
              <a:defRPr/>
            </a:pPr>
            <a:r>
              <a:rPr lang="en-US" smtClean="0"/>
              <a:t>Click to edit Master title style</a:t>
            </a:r>
            <a:endParaRPr lang="en-US" dirty="0"/>
          </a:p>
        </p:txBody>
      </p:sp>
      <p:sp>
        <p:nvSpPr>
          <p:cNvPr id="3" name="Text Placeholder 2"/>
          <p:cNvSpPr>
            <a:spLocks noGrp="1"/>
          </p:cNvSpPr>
          <p:nvPr>
            <p:ph type="body" idx="1"/>
          </p:nvPr>
        </p:nvSpPr>
        <p:spPr>
          <a:xfrm rot="19140000">
            <a:off x="1945843" y="2961965"/>
            <a:ext cx="10416845" cy="395021"/>
          </a:xfrm>
        </p:spPr>
        <p:txBody>
          <a:bodyPr anchor="t">
            <a:normAutofit/>
          </a:bodyPr>
          <a:lstStyle>
            <a:lvl1pPr marL="0" indent="0">
              <a:buNone/>
              <a:defRPr kumimoji="0" lang="en-US" sz="2000" b="0" i="0" u="none" strike="noStrike" kern="1200" cap="all" spc="571" normalizeH="0" baseline="0" noProof="0" dirty="0" smtClean="0">
                <a:ln>
                  <a:noFill/>
                </a:ln>
                <a:solidFill>
                  <a:schemeClr val="tx1"/>
                </a:solidFill>
                <a:effectLst/>
                <a:uLnTx/>
                <a:uFillTx/>
                <a:latin typeface="+mn-lt"/>
                <a:ea typeface="+mj-ea"/>
                <a:cs typeface="Tunga" pitchFamily="2"/>
              </a:defRPr>
            </a:lvl1pPr>
            <a:lvl2pPr marL="653110" indent="0">
              <a:buNone/>
              <a:defRPr sz="2600">
                <a:solidFill>
                  <a:schemeClr val="tx1">
                    <a:tint val="75000"/>
                  </a:schemeClr>
                </a:solidFill>
              </a:defRPr>
            </a:lvl2pPr>
            <a:lvl3pPr marL="1306220" indent="0">
              <a:buNone/>
              <a:defRPr sz="2300">
                <a:solidFill>
                  <a:schemeClr val="tx1">
                    <a:tint val="75000"/>
                  </a:schemeClr>
                </a:solidFill>
              </a:defRPr>
            </a:lvl3pPr>
            <a:lvl4pPr marL="1959331" indent="0">
              <a:buNone/>
              <a:defRPr sz="2000">
                <a:solidFill>
                  <a:schemeClr val="tx1">
                    <a:tint val="75000"/>
                  </a:schemeClr>
                </a:solidFill>
              </a:defRPr>
            </a:lvl4pPr>
            <a:lvl5pPr marL="2612441" indent="0">
              <a:buNone/>
              <a:defRPr sz="2000">
                <a:solidFill>
                  <a:schemeClr val="tx1">
                    <a:tint val="75000"/>
                  </a:schemeClr>
                </a:solidFill>
              </a:defRPr>
            </a:lvl5pPr>
            <a:lvl6pPr marL="3265551" indent="0">
              <a:buNone/>
              <a:defRPr sz="2000">
                <a:solidFill>
                  <a:schemeClr val="tx1">
                    <a:tint val="75000"/>
                  </a:schemeClr>
                </a:solidFill>
              </a:defRPr>
            </a:lvl6pPr>
            <a:lvl7pPr marL="3918661" indent="0">
              <a:buNone/>
              <a:defRPr sz="2000">
                <a:solidFill>
                  <a:schemeClr val="tx1">
                    <a:tint val="75000"/>
                  </a:schemeClr>
                </a:solidFill>
              </a:defRPr>
            </a:lvl7pPr>
            <a:lvl8pPr marL="4571771" indent="0">
              <a:buNone/>
              <a:defRPr sz="2000">
                <a:solidFill>
                  <a:schemeClr val="tx1">
                    <a:tint val="75000"/>
                  </a:schemeClr>
                </a:solidFill>
              </a:defRPr>
            </a:lvl8pPr>
            <a:lvl9pPr marL="5224882" indent="0">
              <a:buNone/>
              <a:defRPr sz="2000">
                <a:solidFill>
                  <a:schemeClr val="tx1">
                    <a:tint val="75000"/>
                  </a:schemeClr>
                </a:solidFill>
              </a:defRPr>
            </a:lvl9pPr>
          </a:lstStyle>
          <a:p>
            <a:pPr marL="0" marR="0" lvl="0" indent="0" algn="l" defTabSz="130622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en-US" smtClean="0"/>
              <a:t>Click to edit Master text styles</a:t>
            </a:r>
          </a:p>
        </p:txBody>
      </p:sp>
      <p:sp>
        <p:nvSpPr>
          <p:cNvPr id="4" name="Date Placeholder 3"/>
          <p:cNvSpPr>
            <a:spLocks noGrp="1"/>
          </p:cNvSpPr>
          <p:nvPr>
            <p:ph type="dt" sz="half" idx="10"/>
          </p:nvPr>
        </p:nvSpPr>
        <p:spPr/>
        <p:txBody>
          <a:bodyPr/>
          <a:lstStyle/>
          <a:p>
            <a:fld id="{0106B4A3-4212-4E39-93DE-E053E8F69C28}" type="datetimeFigureOut">
              <a:rPr lang="en-US" smtClean="0"/>
              <a:t>11/20/2025</a:t>
            </a:fld>
            <a:endParaRPr lang="en-US"/>
          </a:p>
        </p:txBody>
      </p:sp>
      <p:sp>
        <p:nvSpPr>
          <p:cNvPr id="5" name="Footer Placeholder 4"/>
          <p:cNvSpPr>
            <a:spLocks noGrp="1"/>
          </p:cNvSpPr>
          <p:nvPr>
            <p:ph type="ftr" sz="quarter" idx="11"/>
          </p:nvPr>
        </p:nvSpPr>
        <p:spPr/>
        <p:txBody>
          <a:bodyPr/>
          <a:lstStyle/>
          <a:p>
            <a:endParaRPr kumimoji="0" lang="en-US"/>
          </a:p>
        </p:txBody>
      </p:sp>
      <p:sp>
        <p:nvSpPr>
          <p:cNvPr id="6" name="Slide Number Placeholder 5"/>
          <p:cNvSpPr>
            <a:spLocks noGrp="1"/>
          </p:cNvSpPr>
          <p:nvPr>
            <p:ph type="sldNum" sz="quarter" idx="12"/>
          </p:nvPr>
        </p:nvSpPr>
        <p:spPr/>
        <p:txBody>
          <a:bodyPr/>
          <a:lstStyle/>
          <a:p>
            <a:fld id="{A3DCDF73-85D2-4237-9B32-053DBDB0C312}" type="slidenum">
              <a:rPr kumimoji="0" lang="en-US" smtClean="0"/>
              <a:t>‹#›</a:t>
            </a:fld>
            <a:endParaRPr kumimoji="0"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316736" y="1316736"/>
            <a:ext cx="5120640" cy="4454957"/>
          </a:xfrm>
        </p:spPr>
        <p:txBody>
          <a:bodyPr/>
          <a:lstStyle>
            <a:lvl1pPr>
              <a:defRPr sz="4000"/>
            </a:lvl1pPr>
            <a:lvl2pPr>
              <a:defRPr sz="3400"/>
            </a:lvl2pPr>
            <a:lvl3pPr>
              <a:defRPr sz="2900"/>
            </a:lvl3pPr>
            <a:lvl4pPr>
              <a:defRPr sz="2600"/>
            </a:lvl4pPr>
            <a:lvl5pPr>
              <a:defRPr sz="2600"/>
            </a:lvl5pPr>
            <a:lvl6pPr>
              <a:defRPr sz="2600"/>
            </a:lvl6pPr>
            <a:lvl7pPr>
              <a:defRPr sz="2600"/>
            </a:lvl7pPr>
            <a:lvl8pPr>
              <a:defRPr sz="2600"/>
            </a:lvl8pPr>
            <a:lvl9pPr>
              <a:defRPr sz="2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520026" y="1316736"/>
            <a:ext cx="5120640" cy="4454957"/>
          </a:xfrm>
        </p:spPr>
        <p:txBody>
          <a:bodyPr/>
          <a:lstStyle>
            <a:lvl1pPr>
              <a:defRPr sz="4000"/>
            </a:lvl1pPr>
            <a:lvl2pPr>
              <a:defRPr sz="3400"/>
            </a:lvl2pPr>
            <a:lvl3pPr>
              <a:defRPr sz="2900"/>
            </a:lvl3pPr>
            <a:lvl4pPr>
              <a:defRPr sz="2600"/>
            </a:lvl4pPr>
            <a:lvl5pPr>
              <a:defRPr sz="2600"/>
            </a:lvl5pPr>
            <a:lvl6pPr>
              <a:defRPr sz="2600"/>
            </a:lvl6pPr>
            <a:lvl7pPr>
              <a:defRPr sz="2600"/>
            </a:lvl7pPr>
            <a:lvl8pPr>
              <a:defRPr sz="2600"/>
            </a:lvl8pPr>
            <a:lvl9pPr>
              <a:defRPr sz="2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106B4A3-4212-4E39-93DE-E053E8F69C28}" type="datetimeFigureOut">
              <a:rPr lang="en-US" smtClean="0"/>
              <a:t>11/20/2025</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A3DCDF73-85D2-4237-9B32-053DBDB0C312}" type="slidenum">
              <a:rPr kumimoji="0" lang="en-US" smtClean="0"/>
              <a:t>‹#›</a:t>
            </a:fld>
            <a:endParaRPr kumimoji="0" lang="en-US"/>
          </a:p>
        </p:txBody>
      </p:sp>
      <p:sp>
        <p:nvSpPr>
          <p:cNvPr id="8" name="Title 7"/>
          <p:cNvSpPr>
            <a:spLocks noGrp="1"/>
          </p:cNvSpPr>
          <p:nvPr>
            <p:ph type="title"/>
          </p:nvPr>
        </p:nvSpPr>
        <p:spPr/>
        <p:txBody>
          <a:bodyPr/>
          <a:lstStyle/>
          <a:p>
            <a:r>
              <a:rPr lang="en-US" smtClean="0"/>
              <a:t>Click to edit Master title style</a:t>
            </a:r>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316736" y="1316736"/>
            <a:ext cx="5120640" cy="658368"/>
          </a:xfrm>
        </p:spPr>
        <p:txBody>
          <a:bodyPr anchor="b">
            <a:normAutofit/>
          </a:bodyPr>
          <a:lstStyle>
            <a:lvl1pPr marL="0" indent="0">
              <a:buNone/>
              <a:defRPr lang="en-US" sz="2000" b="0" kern="1200" cap="all" spc="571" baseline="0" dirty="0" smtClean="0">
                <a:solidFill>
                  <a:schemeClr val="tx1"/>
                </a:solidFill>
                <a:latin typeface="+mn-lt"/>
                <a:ea typeface="+mj-ea"/>
                <a:cs typeface="Tunga" pitchFamily="2"/>
              </a:defRPr>
            </a:lvl1pPr>
            <a:lvl2pPr marL="653110" indent="0">
              <a:buNone/>
              <a:defRPr sz="2900" b="1"/>
            </a:lvl2pPr>
            <a:lvl3pPr marL="1306220" indent="0">
              <a:buNone/>
              <a:defRPr sz="2600" b="1"/>
            </a:lvl3pPr>
            <a:lvl4pPr marL="1959331" indent="0">
              <a:buNone/>
              <a:defRPr sz="2300" b="1"/>
            </a:lvl4pPr>
            <a:lvl5pPr marL="2612441" indent="0">
              <a:buNone/>
              <a:defRPr sz="2300" b="1"/>
            </a:lvl5pPr>
            <a:lvl6pPr marL="3265551" indent="0">
              <a:buNone/>
              <a:defRPr sz="2300" b="1"/>
            </a:lvl6pPr>
            <a:lvl7pPr marL="3918661" indent="0">
              <a:buNone/>
              <a:defRPr sz="2300" b="1"/>
            </a:lvl7pPr>
            <a:lvl8pPr marL="4571771" indent="0">
              <a:buNone/>
              <a:defRPr sz="2300" b="1"/>
            </a:lvl8pPr>
            <a:lvl9pPr marL="5224882" indent="0">
              <a:buNone/>
              <a:defRPr sz="2300" b="1"/>
            </a:lvl9pPr>
          </a:lstStyle>
          <a:p>
            <a:pPr marL="0" lvl="0" indent="0" algn="l" defTabSz="1306220" rtl="0" eaLnBrk="1" latinLnBrk="0" hangingPunct="1">
              <a:lnSpc>
                <a:spcPct val="100000"/>
              </a:lnSpc>
              <a:spcBef>
                <a:spcPts val="0"/>
              </a:spcBef>
              <a:spcAft>
                <a:spcPts val="0"/>
              </a:spcAft>
              <a:buClr>
                <a:schemeClr val="accent1"/>
              </a:buClr>
              <a:buFont typeface="Arial" pitchFamily="34" charset="0"/>
              <a:buNone/>
            </a:pPr>
            <a:r>
              <a:rPr lang="en-US" smtClean="0"/>
              <a:t>Click to edit Master text styles</a:t>
            </a:r>
          </a:p>
        </p:txBody>
      </p:sp>
      <p:sp>
        <p:nvSpPr>
          <p:cNvPr id="4" name="Content Placeholder 3"/>
          <p:cNvSpPr>
            <a:spLocks noGrp="1"/>
          </p:cNvSpPr>
          <p:nvPr>
            <p:ph sz="half" idx="2"/>
          </p:nvPr>
        </p:nvSpPr>
        <p:spPr>
          <a:xfrm>
            <a:off x="1310640" y="2042218"/>
            <a:ext cx="5120640" cy="3730752"/>
          </a:xfrm>
        </p:spPr>
        <p:txBody>
          <a:bodyPr/>
          <a:lstStyle>
            <a:lvl1pPr>
              <a:defRPr sz="3400"/>
            </a:lvl1pPr>
            <a:lvl2pPr>
              <a:defRPr sz="2900"/>
            </a:lvl2pPr>
            <a:lvl3pPr>
              <a:defRPr sz="2600"/>
            </a:lvl3pPr>
            <a:lvl4pPr>
              <a:defRPr sz="2300"/>
            </a:lvl4pPr>
            <a:lvl5pPr>
              <a:defRPr sz="2300"/>
            </a:lvl5pPr>
            <a:lvl6pPr>
              <a:defRPr sz="2300"/>
            </a:lvl6pPr>
            <a:lvl7pPr>
              <a:defRPr sz="2300"/>
            </a:lvl7pPr>
            <a:lvl8pPr>
              <a:defRPr sz="2300"/>
            </a:lvl8pPr>
            <a:lvl9pPr>
              <a:defRPr sz="2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20026" y="1316736"/>
            <a:ext cx="5120640" cy="658368"/>
          </a:xfrm>
        </p:spPr>
        <p:txBody>
          <a:bodyPr anchor="b">
            <a:normAutofit/>
          </a:bodyPr>
          <a:lstStyle>
            <a:lvl1pPr marL="0" indent="0">
              <a:buNone/>
              <a:defRPr lang="en-US" sz="2000" b="0" kern="1200" cap="all" spc="571" baseline="0" dirty="0" smtClean="0">
                <a:solidFill>
                  <a:schemeClr val="tx1"/>
                </a:solidFill>
                <a:latin typeface="+mn-lt"/>
                <a:ea typeface="+mj-ea"/>
                <a:cs typeface="Tunga" pitchFamily="2"/>
              </a:defRPr>
            </a:lvl1pPr>
            <a:lvl2pPr marL="653110" indent="0">
              <a:buNone/>
              <a:defRPr sz="2900" b="1"/>
            </a:lvl2pPr>
            <a:lvl3pPr marL="1306220" indent="0">
              <a:buNone/>
              <a:defRPr sz="2600" b="1"/>
            </a:lvl3pPr>
            <a:lvl4pPr marL="1959331" indent="0">
              <a:buNone/>
              <a:defRPr sz="2300" b="1"/>
            </a:lvl4pPr>
            <a:lvl5pPr marL="2612441" indent="0">
              <a:buNone/>
              <a:defRPr sz="2300" b="1"/>
            </a:lvl5pPr>
            <a:lvl6pPr marL="3265551" indent="0">
              <a:buNone/>
              <a:defRPr sz="2300" b="1"/>
            </a:lvl6pPr>
            <a:lvl7pPr marL="3918661" indent="0">
              <a:buNone/>
              <a:defRPr sz="2300" b="1"/>
            </a:lvl7pPr>
            <a:lvl8pPr marL="4571771" indent="0">
              <a:buNone/>
              <a:defRPr sz="2300" b="1"/>
            </a:lvl8pPr>
            <a:lvl9pPr marL="5224882" indent="0">
              <a:buNone/>
              <a:defRPr sz="2300" b="1"/>
            </a:lvl9pPr>
          </a:lstStyle>
          <a:p>
            <a:pPr marL="0" lvl="0" indent="0" algn="l" defTabSz="1306220" rtl="0" eaLnBrk="1" latinLnBrk="0" hangingPunct="1">
              <a:lnSpc>
                <a:spcPct val="100000"/>
              </a:lnSpc>
              <a:spcBef>
                <a:spcPts val="0"/>
              </a:spcBef>
              <a:spcAft>
                <a:spcPts val="0"/>
              </a:spcAft>
              <a:buClr>
                <a:schemeClr val="accent1"/>
              </a:buClr>
              <a:buFont typeface="Arial" pitchFamily="34" charset="0"/>
              <a:buNone/>
            </a:pPr>
            <a:r>
              <a:rPr lang="en-US" smtClean="0"/>
              <a:t>Click to edit Master text styles</a:t>
            </a:r>
          </a:p>
        </p:txBody>
      </p:sp>
      <p:sp>
        <p:nvSpPr>
          <p:cNvPr id="6" name="Content Placeholder 5"/>
          <p:cNvSpPr>
            <a:spLocks noGrp="1"/>
          </p:cNvSpPr>
          <p:nvPr>
            <p:ph sz="quarter" idx="4"/>
          </p:nvPr>
        </p:nvSpPr>
        <p:spPr>
          <a:xfrm>
            <a:off x="7520026" y="2042218"/>
            <a:ext cx="5120640" cy="3730752"/>
          </a:xfrm>
        </p:spPr>
        <p:txBody>
          <a:bodyPr/>
          <a:lstStyle>
            <a:lvl1pPr>
              <a:defRPr sz="3400"/>
            </a:lvl1pPr>
            <a:lvl2pPr>
              <a:defRPr sz="2900"/>
            </a:lvl2pPr>
            <a:lvl3pPr>
              <a:defRPr sz="2600"/>
            </a:lvl3pPr>
            <a:lvl4pPr>
              <a:defRPr sz="2300"/>
            </a:lvl4pPr>
            <a:lvl5pPr>
              <a:defRPr sz="2300"/>
            </a:lvl5pPr>
            <a:lvl6pPr>
              <a:defRPr sz="2300"/>
            </a:lvl6pPr>
            <a:lvl7pPr>
              <a:defRPr sz="2300"/>
            </a:lvl7pPr>
            <a:lvl8pPr>
              <a:defRPr sz="2300"/>
            </a:lvl8pPr>
            <a:lvl9pPr>
              <a:defRPr sz="2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106B4A3-4212-4E39-93DE-E053E8F69C28}" type="datetimeFigureOut">
              <a:rPr lang="en-US" smtClean="0"/>
              <a:t>11/20/2025</a:t>
            </a:fld>
            <a:endParaRPr lang="en-US"/>
          </a:p>
        </p:txBody>
      </p:sp>
      <p:sp>
        <p:nvSpPr>
          <p:cNvPr id="8" name="Footer Placeholder 7"/>
          <p:cNvSpPr>
            <a:spLocks noGrp="1"/>
          </p:cNvSpPr>
          <p:nvPr>
            <p:ph type="ftr" sz="quarter" idx="11"/>
          </p:nvPr>
        </p:nvSpPr>
        <p:spPr/>
        <p:txBody>
          <a:bodyPr/>
          <a:lstStyle/>
          <a:p>
            <a:endParaRPr kumimoji="0" lang="en-US"/>
          </a:p>
        </p:txBody>
      </p:sp>
      <p:sp>
        <p:nvSpPr>
          <p:cNvPr id="9" name="Slide Number Placeholder 8"/>
          <p:cNvSpPr>
            <a:spLocks noGrp="1"/>
          </p:cNvSpPr>
          <p:nvPr>
            <p:ph type="sldNum" sz="quarter" idx="12"/>
          </p:nvPr>
        </p:nvSpPr>
        <p:spPr/>
        <p:txBody>
          <a:bodyPr/>
          <a:lstStyle/>
          <a:p>
            <a:fld id="{A3DCDF73-85D2-4237-9B32-053DBDB0C312}" type="slidenum">
              <a:rPr kumimoji="0" lang="en-US" smtClean="0"/>
              <a:t>‹#›</a:t>
            </a:fld>
            <a:endParaRPr kumimoji="0"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106B4A3-4212-4E39-93DE-E053E8F69C28}" type="datetimeFigureOut">
              <a:rPr lang="en-US" smtClean="0"/>
              <a:t>11/20/2025</a:t>
            </a:fld>
            <a:endParaRPr lang="en-US"/>
          </a:p>
        </p:txBody>
      </p:sp>
      <p:sp>
        <p:nvSpPr>
          <p:cNvPr id="4" name="Footer Placeholder 3"/>
          <p:cNvSpPr>
            <a:spLocks noGrp="1"/>
          </p:cNvSpPr>
          <p:nvPr>
            <p:ph type="ftr" sz="quarter" idx="11"/>
          </p:nvPr>
        </p:nvSpPr>
        <p:spPr/>
        <p:txBody>
          <a:bodyPr/>
          <a:lstStyle/>
          <a:p>
            <a:endParaRPr kumimoji="0" lang="en-US"/>
          </a:p>
        </p:txBody>
      </p:sp>
      <p:sp>
        <p:nvSpPr>
          <p:cNvPr id="5" name="Slide Number Placeholder 4"/>
          <p:cNvSpPr>
            <a:spLocks noGrp="1"/>
          </p:cNvSpPr>
          <p:nvPr>
            <p:ph type="sldNum" sz="quarter" idx="12"/>
          </p:nvPr>
        </p:nvSpPr>
        <p:spPr/>
        <p:txBody>
          <a:bodyPr/>
          <a:lstStyle/>
          <a:p>
            <a:fld id="{A3DCDF73-85D2-4237-9B32-053DBDB0C312}" type="slidenum">
              <a:rPr kumimoji="0" lang="en-US" smtClean="0"/>
              <a:t>‹#›</a:t>
            </a:fld>
            <a:endParaRPr kumimoji="0"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106B4A3-4212-4E39-93DE-E053E8F69C28}" type="datetimeFigureOut">
              <a:rPr lang="en-US" smtClean="0"/>
              <a:t>11/20/2025</a:t>
            </a:fld>
            <a:endParaRPr lang="en-US"/>
          </a:p>
        </p:txBody>
      </p:sp>
      <p:sp>
        <p:nvSpPr>
          <p:cNvPr id="3" name="Footer Placeholder 2"/>
          <p:cNvSpPr>
            <a:spLocks noGrp="1"/>
          </p:cNvSpPr>
          <p:nvPr>
            <p:ph type="ftr" sz="quarter" idx="11"/>
          </p:nvPr>
        </p:nvSpPr>
        <p:spPr/>
        <p:txBody>
          <a:bodyPr/>
          <a:lstStyle/>
          <a:p>
            <a:endParaRPr kumimoji="0" lang="en-US"/>
          </a:p>
        </p:txBody>
      </p:sp>
      <p:sp>
        <p:nvSpPr>
          <p:cNvPr id="4" name="Slide Number Placeholder 3"/>
          <p:cNvSpPr>
            <a:spLocks noGrp="1"/>
          </p:cNvSpPr>
          <p:nvPr>
            <p:ph type="sldNum" sz="quarter" idx="12"/>
          </p:nvPr>
        </p:nvSpPr>
        <p:spPr/>
        <p:txBody>
          <a:bodyPr/>
          <a:lstStyle/>
          <a:p>
            <a:fld id="{A3DCDF73-85D2-4237-9B32-053DBDB0C312}" type="slidenum">
              <a:rPr kumimoji="0" lang="en-US" smtClean="0"/>
              <a:t>‹#›</a:t>
            </a:fld>
            <a:endParaRPr kumimoji="0"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Right Triangle 16"/>
          <p:cNvSpPr/>
          <p:nvPr/>
        </p:nvSpPr>
        <p:spPr>
          <a:xfrm>
            <a:off x="1" y="3177540"/>
            <a:ext cx="5715000" cy="505206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30622" tIns="65311" rIns="130622" bIns="65311" rtlCol="0" anchor="ctr"/>
          <a:lstStyle/>
          <a:p>
            <a:pPr algn="ctr"/>
            <a:endParaRPr lang="en-US"/>
          </a:p>
        </p:txBody>
      </p:sp>
      <p:sp>
        <p:nvSpPr>
          <p:cNvPr id="18" name="Right Triangle 17"/>
          <p:cNvSpPr/>
          <p:nvPr/>
        </p:nvSpPr>
        <p:spPr>
          <a:xfrm rot="5400000">
            <a:off x="2065022" y="-2065020"/>
            <a:ext cx="8229600" cy="12359645"/>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30622" tIns="65311" rIns="130622" bIns="65311" rtlCol="0" anchor="ctr"/>
          <a:lstStyle/>
          <a:p>
            <a:pPr marL="0" algn="ctr" defTabSz="1306220" rtl="0" eaLnBrk="1" latinLnBrk="0" hangingPunct="1"/>
            <a:endParaRPr lang="en-US" sz="2600" kern="1200">
              <a:solidFill>
                <a:schemeClr val="lt1"/>
              </a:solidFill>
              <a:latin typeface="+mn-lt"/>
              <a:ea typeface="+mn-ea"/>
              <a:cs typeface="+mn-cs"/>
            </a:endParaRPr>
          </a:p>
        </p:txBody>
      </p:sp>
      <p:sp>
        <p:nvSpPr>
          <p:cNvPr id="2" name="Title 1"/>
          <p:cNvSpPr>
            <a:spLocks noGrp="1"/>
          </p:cNvSpPr>
          <p:nvPr>
            <p:ph type="title"/>
          </p:nvPr>
        </p:nvSpPr>
        <p:spPr>
          <a:xfrm rot="19140000">
            <a:off x="1255888" y="1891324"/>
            <a:ext cx="8339328" cy="1307312"/>
          </a:xfrm>
        </p:spPr>
        <p:txBody>
          <a:bodyPr bIns="0" anchor="b"/>
          <a:lstStyle>
            <a:lvl1pPr algn="l">
              <a:defRPr kumimoji="0" lang="en-US" sz="4000" b="0" i="0" u="none" strike="noStrike" kern="1200" cap="all" spc="0" normalizeH="0" baseline="0" noProof="0" dirty="0" smtClean="0">
                <a:ln>
                  <a:noFill/>
                </a:ln>
                <a:solidFill>
                  <a:srgbClr val="FFFFFF"/>
                </a:solidFill>
                <a:effectLst/>
                <a:uLnTx/>
                <a:uFillTx/>
                <a:latin typeface="+mj-lt"/>
                <a:ea typeface="+mj-ea"/>
                <a:cs typeface="+mj-cs"/>
              </a:defRPr>
            </a:lvl1pPr>
          </a:lstStyle>
          <a:p>
            <a:pPr marL="0" marR="0" lvl="0" indent="0" algn="l" defTabSz="1306220" rtl="0" eaLnBrk="1" fontAlgn="auto" latinLnBrk="0" hangingPunct="1">
              <a:lnSpc>
                <a:spcPct val="100000"/>
              </a:lnSpc>
              <a:spcBef>
                <a:spcPct val="0"/>
              </a:spcBef>
              <a:spcAft>
                <a:spcPts val="0"/>
              </a:spcAft>
              <a:buClrTx/>
              <a:buSzTx/>
              <a:buFontTx/>
              <a:buNone/>
              <a:tabLst/>
              <a:defRPr/>
            </a:pPr>
            <a:r>
              <a:rPr lang="en-US" smtClean="0"/>
              <a:t>Click to edit Master title style</a:t>
            </a:r>
            <a:endParaRPr lang="en-US" dirty="0"/>
          </a:p>
        </p:txBody>
      </p:sp>
      <p:sp>
        <p:nvSpPr>
          <p:cNvPr id="3" name="Content Placeholder 2"/>
          <p:cNvSpPr>
            <a:spLocks noGrp="1"/>
          </p:cNvSpPr>
          <p:nvPr>
            <p:ph idx="1"/>
          </p:nvPr>
        </p:nvSpPr>
        <p:spPr>
          <a:xfrm>
            <a:off x="7599284" y="3142695"/>
            <a:ext cx="6092446" cy="3989624"/>
          </a:xfrm>
        </p:spPr>
        <p:txBody>
          <a:bodyPr/>
          <a:lstStyle>
            <a:lvl1pPr>
              <a:defRPr sz="4600"/>
            </a:lvl1pPr>
            <a:lvl2pPr>
              <a:defRPr sz="4000"/>
            </a:lvl2pPr>
            <a:lvl3pPr>
              <a:defRPr sz="3400"/>
            </a:lvl3pPr>
            <a:lvl4pPr>
              <a:defRPr sz="2900"/>
            </a:lvl4pPr>
            <a:lvl5pPr>
              <a:defRPr sz="2900"/>
            </a:lvl5pPr>
            <a:lvl6pPr>
              <a:defRPr sz="2900"/>
            </a:lvl6pPr>
            <a:lvl7pPr>
              <a:defRPr sz="2900"/>
            </a:lvl7pPr>
            <a:lvl8pPr>
              <a:defRPr sz="2900"/>
            </a:lvl8pPr>
            <a:lvl9pPr>
              <a:defRPr sz="2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rot="19140000">
            <a:off x="2076726" y="2704062"/>
            <a:ext cx="9271616" cy="747977"/>
          </a:xfrm>
        </p:spPr>
        <p:txBody>
          <a:bodyPr>
            <a:normAutofit/>
          </a:bodyPr>
          <a:lstStyle>
            <a:lvl1pPr marL="0" indent="0">
              <a:buNone/>
              <a:defRPr lang="en-US" sz="2000" b="1" kern="1200" dirty="0" smtClean="0">
                <a:solidFill>
                  <a:srgbClr val="FFFFFF"/>
                </a:solidFill>
                <a:latin typeface="+mn-lt"/>
                <a:ea typeface="+mn-ea"/>
                <a:cs typeface="+mn-cs"/>
              </a:defRPr>
            </a:lvl1pPr>
            <a:lvl2pPr marL="653110" indent="0">
              <a:buNone/>
              <a:defRPr sz="1700"/>
            </a:lvl2pPr>
            <a:lvl3pPr marL="1306220" indent="0">
              <a:buNone/>
              <a:defRPr sz="1400"/>
            </a:lvl3pPr>
            <a:lvl4pPr marL="1959331" indent="0">
              <a:buNone/>
              <a:defRPr sz="1300"/>
            </a:lvl4pPr>
            <a:lvl5pPr marL="2612441" indent="0">
              <a:buNone/>
              <a:defRPr sz="1300"/>
            </a:lvl5pPr>
            <a:lvl6pPr marL="3265551" indent="0">
              <a:buNone/>
              <a:defRPr sz="1300"/>
            </a:lvl6pPr>
            <a:lvl7pPr marL="3918661" indent="0">
              <a:buNone/>
              <a:defRPr sz="1300"/>
            </a:lvl7pPr>
            <a:lvl8pPr marL="4571771" indent="0">
              <a:buNone/>
              <a:defRPr sz="1300"/>
            </a:lvl8pPr>
            <a:lvl9pPr marL="5224882" indent="0">
              <a:buNone/>
              <a:defRPr sz="1300"/>
            </a:lvl9pPr>
          </a:lstStyle>
          <a:p>
            <a:pPr marL="0" marR="0" lvl="0" indent="0" algn="l" defTabSz="1306220" rtl="0" eaLnBrk="1" fontAlgn="auto" latinLnBrk="0" hangingPunct="1">
              <a:lnSpc>
                <a:spcPct val="100000"/>
              </a:lnSpc>
              <a:spcBef>
                <a:spcPts val="429"/>
              </a:spcBef>
              <a:spcAft>
                <a:spcPts val="0"/>
              </a:spcAft>
              <a:buClr>
                <a:schemeClr val="accent1"/>
              </a:buClr>
              <a:buSzPct val="100000"/>
              <a:buFont typeface="Arial" pitchFamily="34" charset="0"/>
              <a:buNone/>
              <a:tabLst/>
              <a:defRPr/>
            </a:pPr>
            <a:r>
              <a:rPr lang="en-US" smtClean="0"/>
              <a:t>Click to edit Master text styles</a:t>
            </a:r>
          </a:p>
        </p:txBody>
      </p:sp>
      <p:sp>
        <p:nvSpPr>
          <p:cNvPr id="5" name="Date Placeholder 4"/>
          <p:cNvSpPr>
            <a:spLocks noGrp="1"/>
          </p:cNvSpPr>
          <p:nvPr>
            <p:ph type="dt" sz="half" idx="10"/>
          </p:nvPr>
        </p:nvSpPr>
        <p:spPr/>
        <p:txBody>
          <a:bodyPr/>
          <a:lstStyle/>
          <a:p>
            <a:fld id="{0106B4A3-4212-4E39-93DE-E053E8F69C28}" type="datetimeFigureOut">
              <a:rPr lang="en-US" smtClean="0"/>
              <a:t>11/20/2025</a:t>
            </a:fld>
            <a:endParaRPr lang="en-US"/>
          </a:p>
        </p:txBody>
      </p:sp>
      <p:sp>
        <p:nvSpPr>
          <p:cNvPr id="6" name="Footer Placeholder 5"/>
          <p:cNvSpPr>
            <a:spLocks noGrp="1"/>
          </p:cNvSpPr>
          <p:nvPr>
            <p:ph type="ftr" sz="quarter" idx="11"/>
          </p:nvPr>
        </p:nvSpPr>
        <p:spPr/>
        <p:txBody>
          <a:bodyPr/>
          <a:lstStyle>
            <a:lvl1pPr>
              <a:defRPr>
                <a:solidFill>
                  <a:schemeClr val="tx2"/>
                </a:solidFill>
              </a:defRPr>
            </a:lvl1pPr>
          </a:lstStyle>
          <a:p>
            <a:endParaRPr kumimoji="0" lang="en-US"/>
          </a:p>
        </p:txBody>
      </p:sp>
      <p:sp>
        <p:nvSpPr>
          <p:cNvPr id="7" name="Slide Number Placeholder 6"/>
          <p:cNvSpPr>
            <a:spLocks noGrp="1"/>
          </p:cNvSpPr>
          <p:nvPr>
            <p:ph type="sldNum" sz="quarter" idx="12"/>
          </p:nvPr>
        </p:nvSpPr>
        <p:spPr>
          <a:ln>
            <a:solidFill>
              <a:schemeClr val="tx2"/>
            </a:solidFill>
          </a:ln>
        </p:spPr>
        <p:txBody>
          <a:bodyPr/>
          <a:lstStyle>
            <a:lvl1pPr>
              <a:defRPr>
                <a:solidFill>
                  <a:schemeClr val="tx2"/>
                </a:solidFill>
              </a:defRPr>
            </a:lvl1pPr>
          </a:lstStyle>
          <a:p>
            <a:fld id="{A3DCDF73-85D2-4237-9B32-053DBDB0C312}" type="slidenum">
              <a:rPr kumimoji="0" lang="en-US" smtClean="0"/>
              <a:t>‹#›</a:t>
            </a:fld>
            <a:endParaRPr kumimoji="0"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3246121" y="0"/>
            <a:ext cx="11384280" cy="8229600"/>
          </a:xfrm>
          <a:custGeom>
            <a:avLst/>
            <a:gdLst>
              <a:gd name="connsiteX0" fmla="*/ 0 w 7104888"/>
              <a:gd name="connsiteY0" fmla="*/ 0 h 6858000"/>
              <a:gd name="connsiteX1" fmla="*/ 7104888 w 7104888"/>
              <a:gd name="connsiteY1" fmla="*/ 0 h 6858000"/>
              <a:gd name="connsiteX2" fmla="*/ 7104888 w 7104888"/>
              <a:gd name="connsiteY2" fmla="*/ 6858000 h 6858000"/>
              <a:gd name="connsiteX3" fmla="*/ 0 w 7104888"/>
              <a:gd name="connsiteY3" fmla="*/ 6858000 h 6858000"/>
              <a:gd name="connsiteX4" fmla="*/ 0 w 7104888"/>
              <a:gd name="connsiteY4" fmla="*/ 0 h 6858000"/>
              <a:gd name="connsiteX0" fmla="*/ 0 w 7104888"/>
              <a:gd name="connsiteY0" fmla="*/ 0 h 6858000"/>
              <a:gd name="connsiteX1" fmla="*/ 5695188 w 7104888"/>
              <a:gd name="connsiteY1" fmla="*/ 0 h 6858000"/>
              <a:gd name="connsiteX2" fmla="*/ 7104888 w 7104888"/>
              <a:gd name="connsiteY2" fmla="*/ 0 h 6858000"/>
              <a:gd name="connsiteX3" fmla="*/ 7104888 w 7104888"/>
              <a:gd name="connsiteY3" fmla="*/ 6858000 h 6858000"/>
              <a:gd name="connsiteX4" fmla="*/ 0 w 7104888"/>
              <a:gd name="connsiteY4" fmla="*/ 6858000 h 6858000"/>
              <a:gd name="connsiteX5" fmla="*/ 0 w 7104888"/>
              <a:gd name="connsiteY5"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0287 w 7115175"/>
              <a:gd name="connsiteY4" fmla="*/ 6858000 h 6858000"/>
              <a:gd name="connsiteX5" fmla="*/ 0 w 7115175"/>
              <a:gd name="connsiteY5" fmla="*/ 5048250 h 6858000"/>
              <a:gd name="connsiteX6" fmla="*/ 10287 w 7115175"/>
              <a:gd name="connsiteY6"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10287 w 7115175"/>
              <a:gd name="connsiteY5" fmla="*/ 6858000 h 6858000"/>
              <a:gd name="connsiteX6" fmla="*/ 0 w 7115175"/>
              <a:gd name="connsiteY6" fmla="*/ 5048250 h 6858000"/>
              <a:gd name="connsiteX7" fmla="*/ 10287 w 7115175"/>
              <a:gd name="connsiteY7"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 name="connsiteX6" fmla="*/ 10287 w 7115175"/>
              <a:gd name="connsiteY6" fmla="*/ 0 h 6858000"/>
              <a:gd name="connsiteX0" fmla="*/ 0 w 7115175"/>
              <a:gd name="connsiteY0" fmla="*/ 504825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5175" h="6858000">
                <a:moveTo>
                  <a:pt x="0" y="5048250"/>
                </a:moveTo>
                <a:lnTo>
                  <a:pt x="5705475" y="0"/>
                </a:lnTo>
                <a:lnTo>
                  <a:pt x="7115175" y="0"/>
                </a:lnTo>
                <a:lnTo>
                  <a:pt x="7115175" y="6858000"/>
                </a:lnTo>
                <a:lnTo>
                  <a:pt x="1533526" y="6848475"/>
                </a:lnTo>
                <a:lnTo>
                  <a:pt x="0" y="5048250"/>
                </a:lnTo>
                <a:close/>
              </a:path>
            </a:pathLst>
          </a:custGeom>
          <a:solidFill>
            <a:schemeClr val="accent3">
              <a:alpha val="80000"/>
            </a:schemeClr>
          </a:solidFill>
        </p:spPr>
        <p:txBody>
          <a:bodyPr rIns="261244" anchor="ctr"/>
          <a:lstStyle>
            <a:lvl1pPr algn="r">
              <a:defRPr/>
            </a:lvl1pPr>
          </a:lstStyle>
          <a:p>
            <a:r>
              <a:rPr lang="en-US" smtClean="0"/>
              <a:t>Click icon to add picture</a:t>
            </a:r>
            <a:endParaRPr lang="en-US" dirty="0"/>
          </a:p>
        </p:txBody>
      </p:sp>
      <p:sp>
        <p:nvSpPr>
          <p:cNvPr id="9" name="Right Triangle 8"/>
          <p:cNvSpPr/>
          <p:nvPr/>
        </p:nvSpPr>
        <p:spPr>
          <a:xfrm>
            <a:off x="1" y="3177540"/>
            <a:ext cx="5715000" cy="505206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30622" tIns="65311" rIns="130622" bIns="65311" rtlCol="0" anchor="ctr"/>
          <a:lstStyle/>
          <a:p>
            <a:pPr algn="ctr"/>
            <a:endParaRPr lang="en-US"/>
          </a:p>
        </p:txBody>
      </p:sp>
      <p:sp>
        <p:nvSpPr>
          <p:cNvPr id="10" name="Freeform 9"/>
          <p:cNvSpPr/>
          <p:nvPr/>
        </p:nvSpPr>
        <p:spPr>
          <a:xfrm>
            <a:off x="1" y="6057900"/>
            <a:ext cx="5715000" cy="2171700"/>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1809750 h 1809750"/>
              <a:gd name="connsiteX1" fmla="*/ 1895475 w 3571875"/>
              <a:gd name="connsiteY1" fmla="*/ 0 h 1809750"/>
              <a:gd name="connsiteX2" fmla="*/ 3571875 w 3571875"/>
              <a:gd name="connsiteY2" fmla="*/ 1809750 h 1809750"/>
              <a:gd name="connsiteX3" fmla="*/ 0 w 3571875"/>
              <a:gd name="connsiteY3" fmla="*/ 1809750 h 1809750"/>
              <a:gd name="connsiteX0" fmla="*/ 0 w 3571875"/>
              <a:gd name="connsiteY0" fmla="*/ 1809750 h 1809750"/>
              <a:gd name="connsiteX1" fmla="*/ 2038350 w 3571875"/>
              <a:gd name="connsiteY1" fmla="*/ 0 h 1809750"/>
              <a:gd name="connsiteX2" fmla="*/ 3571875 w 3571875"/>
              <a:gd name="connsiteY2" fmla="*/ 1809750 h 1809750"/>
              <a:gd name="connsiteX3" fmla="*/ 0 w 3571875"/>
              <a:gd name="connsiteY3" fmla="*/ 1809750 h 1809750"/>
            </a:gdLst>
            <a:ahLst/>
            <a:cxnLst>
              <a:cxn ang="0">
                <a:pos x="connsiteX0" y="connsiteY0"/>
              </a:cxn>
              <a:cxn ang="0">
                <a:pos x="connsiteX1" y="connsiteY1"/>
              </a:cxn>
              <a:cxn ang="0">
                <a:pos x="connsiteX2" y="connsiteY2"/>
              </a:cxn>
              <a:cxn ang="0">
                <a:pos x="connsiteX3" y="connsiteY3"/>
              </a:cxn>
            </a:cxnLst>
            <a:rect l="l" t="t" r="r" b="b"/>
            <a:pathLst>
              <a:path w="3571875" h="1809750">
                <a:moveTo>
                  <a:pt x="0" y="1809750"/>
                </a:moveTo>
                <a:lnTo>
                  <a:pt x="2038350" y="0"/>
                </a:lnTo>
                <a:lnTo>
                  <a:pt x="3571875" y="1809750"/>
                </a:lnTo>
                <a:lnTo>
                  <a:pt x="0" y="1809750"/>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30622" tIns="65311" rIns="130622" bIns="65311" rtlCol="0" anchor="ctr"/>
          <a:lstStyle/>
          <a:p>
            <a:pPr algn="ctr"/>
            <a:endParaRPr lang="en-US"/>
          </a:p>
        </p:txBody>
      </p:sp>
      <p:sp>
        <p:nvSpPr>
          <p:cNvPr id="2" name="Title 1"/>
          <p:cNvSpPr>
            <a:spLocks noGrp="1"/>
          </p:cNvSpPr>
          <p:nvPr>
            <p:ph type="title"/>
          </p:nvPr>
        </p:nvSpPr>
        <p:spPr>
          <a:xfrm rot="19140000">
            <a:off x="1073915" y="2061001"/>
            <a:ext cx="8778240" cy="1040933"/>
          </a:xfrm>
        </p:spPr>
        <p:txBody>
          <a:bodyPr anchor="b"/>
          <a:lstStyle>
            <a:lvl1pPr algn="l">
              <a:defRPr sz="4000" b="0">
                <a:latin typeface="+mj-lt"/>
              </a:defRPr>
            </a:lvl1pPr>
          </a:lstStyle>
          <a:p>
            <a:r>
              <a:rPr lang="en-US" smtClean="0"/>
              <a:t>Click to edit Master title style</a:t>
            </a:r>
            <a:endParaRPr lang="en-US" dirty="0"/>
          </a:p>
        </p:txBody>
      </p:sp>
      <p:sp>
        <p:nvSpPr>
          <p:cNvPr id="4" name="Text Placeholder 3"/>
          <p:cNvSpPr>
            <a:spLocks noGrp="1"/>
          </p:cNvSpPr>
          <p:nvPr>
            <p:ph type="body" sz="half" idx="2"/>
          </p:nvPr>
        </p:nvSpPr>
        <p:spPr>
          <a:xfrm rot="19140000">
            <a:off x="1829567" y="2616635"/>
            <a:ext cx="9754472" cy="888797"/>
          </a:xfrm>
        </p:spPr>
        <p:txBody>
          <a:bodyPr/>
          <a:lstStyle>
            <a:lvl1pPr marL="0" indent="0">
              <a:buNone/>
              <a:defRPr sz="2000">
                <a:solidFill>
                  <a:schemeClr val="tx2"/>
                </a:solidFill>
              </a:defRPr>
            </a:lvl1pPr>
            <a:lvl2pPr marL="653110" indent="0">
              <a:buNone/>
              <a:defRPr sz="1700"/>
            </a:lvl2pPr>
            <a:lvl3pPr marL="1306220" indent="0">
              <a:buNone/>
              <a:defRPr sz="1400"/>
            </a:lvl3pPr>
            <a:lvl4pPr marL="1959331" indent="0">
              <a:buNone/>
              <a:defRPr sz="1300"/>
            </a:lvl4pPr>
            <a:lvl5pPr marL="2612441" indent="0">
              <a:buNone/>
              <a:defRPr sz="1300"/>
            </a:lvl5pPr>
            <a:lvl6pPr marL="3265551" indent="0">
              <a:buNone/>
              <a:defRPr sz="1300"/>
            </a:lvl6pPr>
            <a:lvl7pPr marL="3918661" indent="0">
              <a:buNone/>
              <a:defRPr sz="1300"/>
            </a:lvl7pPr>
            <a:lvl8pPr marL="4571771" indent="0">
              <a:buNone/>
              <a:defRPr sz="1300"/>
            </a:lvl8pPr>
            <a:lvl9pPr marL="5224882" indent="0">
              <a:buNone/>
              <a:defRPr sz="1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106B4A3-4212-4E39-93DE-E053E8F69C28}" type="datetimeFigureOut">
              <a:rPr lang="en-US" smtClean="0"/>
              <a:t>11/20/2025</a:t>
            </a:fld>
            <a:endParaRPr lang="en-US"/>
          </a:p>
        </p:txBody>
      </p:sp>
      <p:sp>
        <p:nvSpPr>
          <p:cNvPr id="6" name="Footer Placeholder 5"/>
          <p:cNvSpPr>
            <a:spLocks noGrp="1"/>
          </p:cNvSpPr>
          <p:nvPr>
            <p:ph type="ftr" sz="quarter" idx="11"/>
          </p:nvPr>
        </p:nvSpPr>
        <p:spPr/>
        <p:txBody>
          <a:bodyPr/>
          <a:lstStyle/>
          <a:p>
            <a:endParaRPr kumimoji="0" lang="en-US"/>
          </a:p>
        </p:txBody>
      </p:sp>
      <p:sp>
        <p:nvSpPr>
          <p:cNvPr id="7" name="Slide Number Placeholder 6"/>
          <p:cNvSpPr>
            <a:spLocks noGrp="1"/>
          </p:cNvSpPr>
          <p:nvPr>
            <p:ph type="sldNum" sz="quarter" idx="12"/>
          </p:nvPr>
        </p:nvSpPr>
        <p:spPr/>
        <p:txBody>
          <a:bodyPr/>
          <a:lstStyle/>
          <a:p>
            <a:fld id="{A3DCDF73-85D2-4237-9B32-053DBDB0C312}" type="slidenum">
              <a:rPr kumimoji="0" lang="en-US" smtClean="0"/>
              <a:t>‹#›</a:t>
            </a:fld>
            <a:endParaRPr kumimoji="0"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Freeform 6"/>
          <p:cNvSpPr/>
          <p:nvPr/>
        </p:nvSpPr>
        <p:spPr>
          <a:xfrm>
            <a:off x="-3810" y="6060759"/>
            <a:ext cx="5718811" cy="2168842"/>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4210050 h 4210050"/>
              <a:gd name="connsiteX1" fmla="*/ 0 w 3571875"/>
              <a:gd name="connsiteY1" fmla="*/ 0 h 4210050"/>
              <a:gd name="connsiteX2" fmla="*/ 2028825 w 3571875"/>
              <a:gd name="connsiteY2" fmla="*/ 23883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050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812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76450 w 3571875"/>
              <a:gd name="connsiteY2" fmla="*/ 22740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245519 w 3571875"/>
              <a:gd name="connsiteY2" fmla="*/ 2405063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38350 w 3571875"/>
              <a:gd name="connsiteY2" fmla="*/ 2405063 h 4210050"/>
              <a:gd name="connsiteX3" fmla="*/ 3571875 w 3571875"/>
              <a:gd name="connsiteY3" fmla="*/ 4210050 h 4210050"/>
              <a:gd name="connsiteX4" fmla="*/ 0 w 3571875"/>
              <a:gd name="connsiteY4" fmla="*/ 4210050 h 4210050"/>
              <a:gd name="connsiteX0" fmla="*/ 0 w 3571875"/>
              <a:gd name="connsiteY0" fmla="*/ 2433637 h 2433637"/>
              <a:gd name="connsiteX1" fmla="*/ 257175 w 3571875"/>
              <a:gd name="connsiteY1" fmla="*/ 0 h 2433637"/>
              <a:gd name="connsiteX2" fmla="*/ 2038350 w 3571875"/>
              <a:gd name="connsiteY2" fmla="*/ 628650 h 2433637"/>
              <a:gd name="connsiteX3" fmla="*/ 3571875 w 3571875"/>
              <a:gd name="connsiteY3" fmla="*/ 2433637 h 2433637"/>
              <a:gd name="connsiteX4" fmla="*/ 0 w 3571875"/>
              <a:gd name="connsiteY4" fmla="*/ 2433637 h 2433637"/>
              <a:gd name="connsiteX0" fmla="*/ 2382 w 3574257"/>
              <a:gd name="connsiteY0" fmla="*/ 1807368 h 1807368"/>
              <a:gd name="connsiteX1" fmla="*/ 0 w 3574257"/>
              <a:gd name="connsiteY1" fmla="*/ 0 h 1807368"/>
              <a:gd name="connsiteX2" fmla="*/ 2040732 w 3574257"/>
              <a:gd name="connsiteY2" fmla="*/ 2381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24051 w 3574257"/>
              <a:gd name="connsiteY2" fmla="*/ 307181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40682 w 3574257"/>
              <a:gd name="connsiteY2" fmla="*/ 450057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57351 w 3574257"/>
              <a:gd name="connsiteY2" fmla="*/ 2309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0732 w 3574257"/>
              <a:gd name="connsiteY2" fmla="*/ 23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774032 w 3574257"/>
              <a:gd name="connsiteY2" fmla="*/ 161925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69294 w 3574257"/>
              <a:gd name="connsiteY2" fmla="*/ 2143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819275 w 3574257"/>
              <a:gd name="connsiteY2" fmla="*/ 200026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5494 w 3574257"/>
              <a:gd name="connsiteY2" fmla="*/ 1 h 1807368"/>
              <a:gd name="connsiteX3" fmla="*/ 3574257 w 3574257"/>
              <a:gd name="connsiteY3" fmla="*/ 1807368 h 1807368"/>
              <a:gd name="connsiteX4" fmla="*/ 2382 w 3574257"/>
              <a:gd name="connsiteY4" fmla="*/ 1807368 h 180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4257" h="1807368">
                <a:moveTo>
                  <a:pt x="2382" y="1807368"/>
                </a:moveTo>
                <a:lnTo>
                  <a:pt x="0" y="0"/>
                </a:lnTo>
                <a:lnTo>
                  <a:pt x="2045494" y="1"/>
                </a:lnTo>
                <a:lnTo>
                  <a:pt x="3574257" y="1807368"/>
                </a:lnTo>
                <a:lnTo>
                  <a:pt x="2382" y="180736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130622" tIns="65311" rIns="130622" bIns="65311" rtlCol="0" anchor="ctr"/>
          <a:lstStyle/>
          <a:p>
            <a:pPr algn="ctr"/>
            <a:endParaRPr lang="en-US"/>
          </a:p>
        </p:txBody>
      </p:sp>
      <p:sp>
        <p:nvSpPr>
          <p:cNvPr id="8" name="Freeform 7"/>
          <p:cNvSpPr/>
          <p:nvPr/>
        </p:nvSpPr>
        <p:spPr>
          <a:xfrm>
            <a:off x="-3808" y="6061551"/>
            <a:ext cx="14634208" cy="2168051"/>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 name="connsiteX0" fmla="*/ 0 w 3352800"/>
              <a:gd name="connsiteY0" fmla="*/ 2002631 h 2002631"/>
              <a:gd name="connsiteX1" fmla="*/ 754045 w 3352800"/>
              <a:gd name="connsiteY1" fmla="*/ 146832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26618 h 526618"/>
              <a:gd name="connsiteX1" fmla="*/ 980611 w 3352800"/>
              <a:gd name="connsiteY1" fmla="*/ 9368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6888 h 526888"/>
              <a:gd name="connsiteX1" fmla="*/ 744735 w 3352800"/>
              <a:gd name="connsiteY1" fmla="*/ 0 h 526888"/>
              <a:gd name="connsiteX2" fmla="*/ 3352800 w 3352800"/>
              <a:gd name="connsiteY2" fmla="*/ 270 h 526888"/>
              <a:gd name="connsiteX3" fmla="*/ 3352800 w 3352800"/>
              <a:gd name="connsiteY3" fmla="*/ 526888 h 526888"/>
              <a:gd name="connsiteX4" fmla="*/ 0 w 3352800"/>
              <a:gd name="connsiteY4" fmla="*/ 526888 h 526888"/>
              <a:gd name="connsiteX0" fmla="*/ 0 w 3352800"/>
              <a:gd name="connsiteY0" fmla="*/ 526618 h 526618"/>
              <a:gd name="connsiteX1" fmla="*/ 811948 w 3352800"/>
              <a:gd name="connsiteY1" fmla="*/ 6092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7584 h 527584"/>
              <a:gd name="connsiteX1" fmla="*/ 751718 w 3352800"/>
              <a:gd name="connsiteY1" fmla="*/ 0 h 527584"/>
              <a:gd name="connsiteX2" fmla="*/ 3352800 w 3352800"/>
              <a:gd name="connsiteY2" fmla="*/ 966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241069 w 3352800"/>
              <a:gd name="connsiteY2" fmla="*/ 94144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 name="connsiteX0" fmla="*/ 0 w 3352800"/>
              <a:gd name="connsiteY0" fmla="*/ 527313 h 527313"/>
              <a:gd name="connsiteX1" fmla="*/ 900984 w 3352800"/>
              <a:gd name="connsiteY1" fmla="*/ 97774 h 527313"/>
              <a:gd name="connsiteX2" fmla="*/ 3352800 w 3352800"/>
              <a:gd name="connsiteY2" fmla="*/ 0 h 527313"/>
              <a:gd name="connsiteX3" fmla="*/ 3352800 w 3352800"/>
              <a:gd name="connsiteY3" fmla="*/ 527313 h 527313"/>
              <a:gd name="connsiteX4" fmla="*/ 0 w 3352800"/>
              <a:gd name="connsiteY4" fmla="*/ 527313 h 527313"/>
              <a:gd name="connsiteX0" fmla="*/ 0 w 3352800"/>
              <a:gd name="connsiteY0" fmla="*/ 527584 h 527584"/>
              <a:gd name="connsiteX1" fmla="*/ 748227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527584">
                <a:moveTo>
                  <a:pt x="0" y="527584"/>
                </a:moveTo>
                <a:lnTo>
                  <a:pt x="748227" y="0"/>
                </a:lnTo>
                <a:lnTo>
                  <a:pt x="3352800" y="271"/>
                </a:lnTo>
                <a:lnTo>
                  <a:pt x="3352800" y="527584"/>
                </a:lnTo>
                <a:lnTo>
                  <a:pt x="0" y="527584"/>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30622" tIns="65311" rIns="130622" bIns="65311" rtlCol="0" anchor="ctr"/>
          <a:lstStyle/>
          <a:p>
            <a:pPr algn="ctr"/>
            <a:endParaRPr lang="en-US"/>
          </a:p>
        </p:txBody>
      </p:sp>
      <p:sp>
        <p:nvSpPr>
          <p:cNvPr id="2" name="Title Placeholder 1"/>
          <p:cNvSpPr>
            <a:spLocks noGrp="1"/>
          </p:cNvSpPr>
          <p:nvPr>
            <p:ph type="title"/>
          </p:nvPr>
        </p:nvSpPr>
        <p:spPr>
          <a:xfrm>
            <a:off x="1316736" y="438912"/>
            <a:ext cx="12033504" cy="658368"/>
          </a:xfrm>
          <a:prstGeom prst="rect">
            <a:avLst/>
          </a:prstGeom>
        </p:spPr>
        <p:txBody>
          <a:bodyPr vert="horz" lIns="130622" tIns="65311" rIns="130622" bIns="65311"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1316736" y="1320754"/>
            <a:ext cx="12033504" cy="4295819"/>
          </a:xfrm>
          <a:prstGeom prst="rect">
            <a:avLst/>
          </a:prstGeom>
        </p:spPr>
        <p:txBody>
          <a:bodyPr vert="horz" lIns="130622" tIns="65311" rIns="130622" bIns="6531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19140000">
            <a:off x="321869" y="7044537"/>
            <a:ext cx="3482035" cy="241402"/>
          </a:xfrm>
          <a:prstGeom prst="rect">
            <a:avLst/>
          </a:prstGeom>
        </p:spPr>
        <p:txBody>
          <a:bodyPr vert="horz" lIns="130622" tIns="65311" rIns="130622" bIns="65311" rtlCol="0" anchor="ctr"/>
          <a:lstStyle>
            <a:lvl1pPr algn="l">
              <a:defRPr sz="1700">
                <a:solidFill>
                  <a:srgbClr val="FFFFFF"/>
                </a:solidFill>
              </a:defRPr>
            </a:lvl1pPr>
          </a:lstStyle>
          <a:p>
            <a:fld id="{0106B4A3-4212-4E39-93DE-E053E8F69C28}" type="datetimeFigureOut">
              <a:rPr lang="en-US" smtClean="0"/>
              <a:t>11/20/2025</a:t>
            </a:fld>
            <a:endParaRPr lang="en-US"/>
          </a:p>
        </p:txBody>
      </p:sp>
      <p:sp>
        <p:nvSpPr>
          <p:cNvPr id="5" name="Footer Placeholder 4"/>
          <p:cNvSpPr>
            <a:spLocks noGrp="1"/>
          </p:cNvSpPr>
          <p:nvPr>
            <p:ph type="ftr" sz="quarter" idx="3"/>
          </p:nvPr>
        </p:nvSpPr>
        <p:spPr>
          <a:xfrm>
            <a:off x="5628022" y="7542146"/>
            <a:ext cx="7559040" cy="329184"/>
          </a:xfrm>
          <a:prstGeom prst="rect">
            <a:avLst/>
          </a:prstGeom>
        </p:spPr>
        <p:txBody>
          <a:bodyPr vert="horz" lIns="130622" tIns="65311" rIns="130622" bIns="65311" rtlCol="0" anchor="ctr"/>
          <a:lstStyle>
            <a:lvl1pPr algn="r">
              <a:defRPr sz="1400" cap="all" spc="286" baseline="0">
                <a:solidFill>
                  <a:srgbClr val="FFFFFF"/>
                </a:solidFill>
              </a:defRPr>
            </a:lvl1pPr>
          </a:lstStyle>
          <a:p>
            <a:endParaRPr kumimoji="0" lang="en-US"/>
          </a:p>
        </p:txBody>
      </p:sp>
      <p:sp>
        <p:nvSpPr>
          <p:cNvPr id="6" name="Slide Number Placeholder 5"/>
          <p:cNvSpPr>
            <a:spLocks noGrp="1"/>
          </p:cNvSpPr>
          <p:nvPr>
            <p:ph type="sldNum" sz="quarter" idx="4"/>
          </p:nvPr>
        </p:nvSpPr>
        <p:spPr>
          <a:xfrm>
            <a:off x="13441661" y="7404986"/>
            <a:ext cx="804672" cy="603504"/>
          </a:xfrm>
          <a:prstGeom prst="ellipse">
            <a:avLst/>
          </a:prstGeom>
          <a:ln w="19050">
            <a:solidFill>
              <a:srgbClr val="FFFFFF"/>
            </a:solidFill>
          </a:ln>
        </p:spPr>
        <p:txBody>
          <a:bodyPr vert="horz" lIns="13062" tIns="13062" rIns="13062" bIns="13062" rtlCol="0" anchor="ctr">
            <a:normAutofit/>
          </a:bodyPr>
          <a:lstStyle>
            <a:lvl1pPr algn="ctr">
              <a:defRPr sz="2400">
                <a:solidFill>
                  <a:srgbClr val="FFFFFF"/>
                </a:solidFill>
              </a:defRPr>
            </a:lvl1pPr>
          </a:lstStyle>
          <a:p>
            <a:fld id="{A3DCDF73-85D2-4237-9B32-053DBDB0C312}" type="slidenum">
              <a:rPr kumimoji="0" lang="en-US" smtClean="0"/>
              <a:t>‹#›</a:t>
            </a:fld>
            <a:endParaRPr kumimoji="0" lang="en-US"/>
          </a:p>
        </p:txBody>
      </p:sp>
    </p:spTree>
  </p:cSld>
  <p:clrMap bg1="lt1" tx1="dk1" bg2="lt2" tx2="dk2" accent1="accent1" accent2="accent2" accent3="accent3" accent4="accent4" accent5="accent5" accent6="accent6" hlink="hlink" folHlink="folHlink"/>
  <p:sldLayoutIdLst>
    <p:sldLayoutId id="2147483747" r:id="rId1"/>
    <p:sldLayoutId id="2147483748" r:id="rId2"/>
    <p:sldLayoutId id="2147483749" r:id="rId3"/>
    <p:sldLayoutId id="2147483750" r:id="rId4"/>
    <p:sldLayoutId id="2147483751" r:id="rId5"/>
    <p:sldLayoutId id="2147483752" r:id="rId6"/>
    <p:sldLayoutId id="2147483753" r:id="rId7"/>
    <p:sldLayoutId id="2147483754" r:id="rId8"/>
    <p:sldLayoutId id="2147483755" r:id="rId9"/>
    <p:sldLayoutId id="2147483756" r:id="rId10"/>
    <p:sldLayoutId id="2147483757" r:id="rId11"/>
    <p:sldLayoutId id="2147483758" r:id="rId12"/>
    <p:sldLayoutId id="2147483759" r:id="rId13"/>
    <p:sldLayoutId id="2147483760" r:id="rId14"/>
    <p:sldLayoutId id="2147483765" r:id="rId15"/>
    <p:sldLayoutId id="2147483766" r:id="rId16"/>
  </p:sldLayoutIdLst>
  <p:hf sldNum="0" hdr="0" ftr="0" dt="0"/>
  <p:txStyles>
    <p:titleStyle>
      <a:lvl1pPr algn="l" defTabSz="1306220" rtl="0" eaLnBrk="1" latinLnBrk="0" hangingPunct="1">
        <a:spcBef>
          <a:spcPct val="0"/>
        </a:spcBef>
        <a:buNone/>
        <a:defRPr sz="4000" kern="1200" cap="all" baseline="0">
          <a:solidFill>
            <a:schemeClr val="tx1"/>
          </a:solidFill>
          <a:latin typeface="+mj-lt"/>
          <a:ea typeface="+mj-ea"/>
          <a:cs typeface="+mj-cs"/>
        </a:defRPr>
      </a:lvl1pPr>
    </p:titleStyle>
    <p:bodyStyle>
      <a:lvl1pPr marL="489833" indent="-489833" algn="l" defTabSz="1306220" rtl="0" eaLnBrk="1" latinLnBrk="0" hangingPunct="1">
        <a:spcBef>
          <a:spcPts val="1143"/>
        </a:spcBef>
        <a:buFont typeface="Arial" pitchFamily="34" charset="0"/>
        <a:buNone/>
        <a:defRPr sz="2300" b="1" kern="1200">
          <a:solidFill>
            <a:schemeClr val="tx1"/>
          </a:solidFill>
          <a:latin typeface="+mn-lt"/>
          <a:ea typeface="+mn-ea"/>
          <a:cs typeface="+mn-cs"/>
        </a:defRPr>
      </a:lvl1pPr>
      <a:lvl2pPr marL="248182" indent="-248182" algn="l" defTabSz="1306220" rtl="0" eaLnBrk="1" latinLnBrk="0" hangingPunct="1">
        <a:spcBef>
          <a:spcPts val="429"/>
        </a:spcBef>
        <a:buClr>
          <a:schemeClr val="accent2"/>
        </a:buClr>
        <a:buFont typeface="Wingdings" pitchFamily="2" charset="2"/>
        <a:buChar char="§"/>
        <a:defRPr sz="2300" kern="1200">
          <a:solidFill>
            <a:schemeClr val="tx1"/>
          </a:solidFill>
          <a:latin typeface="+mn-lt"/>
          <a:ea typeface="+mn-ea"/>
          <a:cs typeface="+mn-cs"/>
        </a:defRPr>
      </a:lvl2pPr>
      <a:lvl3pPr marL="574737" indent="-235120" algn="l" defTabSz="1306220" rtl="0" eaLnBrk="1" latinLnBrk="0" hangingPunct="1">
        <a:spcBef>
          <a:spcPts val="429"/>
        </a:spcBef>
        <a:buClr>
          <a:schemeClr val="accent2"/>
        </a:buClr>
        <a:buFont typeface="Wingdings" pitchFamily="2" charset="2"/>
        <a:buChar char="§"/>
        <a:defRPr sz="2300" kern="1200">
          <a:solidFill>
            <a:schemeClr val="tx1"/>
          </a:solidFill>
          <a:latin typeface="+mn-lt"/>
          <a:ea typeface="+mn-ea"/>
          <a:cs typeface="+mn-cs"/>
        </a:defRPr>
      </a:lvl3pPr>
      <a:lvl4pPr marL="901292" indent="-235120" algn="l" defTabSz="1306220" rtl="0" eaLnBrk="1" latinLnBrk="0" hangingPunct="1">
        <a:spcBef>
          <a:spcPts val="429"/>
        </a:spcBef>
        <a:buClr>
          <a:schemeClr val="accent2"/>
        </a:buClr>
        <a:buFont typeface="Wingdings" pitchFamily="2" charset="2"/>
        <a:buChar char="§"/>
        <a:defRPr sz="2300" kern="1200">
          <a:solidFill>
            <a:schemeClr val="tx1"/>
          </a:solidFill>
          <a:latin typeface="+mn-lt"/>
          <a:ea typeface="+mn-ea"/>
          <a:cs typeface="+mn-cs"/>
        </a:defRPr>
      </a:lvl4pPr>
      <a:lvl5pPr marL="1227847" indent="-248182" algn="l" defTabSz="1306220" rtl="0" eaLnBrk="1" latinLnBrk="0" hangingPunct="1">
        <a:spcBef>
          <a:spcPts val="429"/>
        </a:spcBef>
        <a:buClr>
          <a:schemeClr val="accent2"/>
        </a:buClr>
        <a:buFont typeface="Wingdings" pitchFamily="2" charset="2"/>
        <a:buChar char="§"/>
        <a:defRPr sz="2300" kern="1200">
          <a:solidFill>
            <a:schemeClr val="tx1"/>
          </a:solidFill>
          <a:latin typeface="+mn-lt"/>
          <a:ea typeface="+mn-ea"/>
          <a:cs typeface="+mn-cs"/>
        </a:defRPr>
      </a:lvl5pPr>
      <a:lvl6pPr marL="1567464" indent="-248182" algn="l" defTabSz="1306220" rtl="0" eaLnBrk="1" latinLnBrk="0" hangingPunct="1">
        <a:spcBef>
          <a:spcPts val="429"/>
        </a:spcBef>
        <a:buClr>
          <a:schemeClr val="accent2"/>
        </a:buClr>
        <a:buFont typeface="Wingdings" pitchFamily="2" charset="2"/>
        <a:buChar char="§"/>
        <a:defRPr sz="2000" kern="1200">
          <a:solidFill>
            <a:schemeClr val="tx1"/>
          </a:solidFill>
          <a:latin typeface="+mn-lt"/>
          <a:ea typeface="+mn-ea"/>
          <a:cs typeface="+mn-cs"/>
        </a:defRPr>
      </a:lvl6pPr>
      <a:lvl7pPr marL="1933206" indent="-235120" algn="l" defTabSz="1306220" rtl="0" eaLnBrk="1" latinLnBrk="0" hangingPunct="1">
        <a:spcBef>
          <a:spcPts val="429"/>
        </a:spcBef>
        <a:buClr>
          <a:schemeClr val="accent2"/>
        </a:buClr>
        <a:buFont typeface="Wingdings" pitchFamily="2" charset="2"/>
        <a:buChar char="§"/>
        <a:defRPr sz="2000" kern="1200">
          <a:solidFill>
            <a:schemeClr val="tx1"/>
          </a:solidFill>
          <a:latin typeface="+mn-lt"/>
          <a:ea typeface="+mn-ea"/>
          <a:cs typeface="+mn-cs"/>
        </a:defRPr>
      </a:lvl7pPr>
      <a:lvl8pPr marL="2259761" indent="-235120" algn="l" defTabSz="1306220" rtl="0" eaLnBrk="1" latinLnBrk="0" hangingPunct="1">
        <a:spcBef>
          <a:spcPts val="429"/>
        </a:spcBef>
        <a:buClr>
          <a:schemeClr val="accent2"/>
        </a:buClr>
        <a:buFont typeface="Wingdings" pitchFamily="2" charset="2"/>
        <a:buChar char="§"/>
        <a:defRPr sz="2000" kern="1200">
          <a:solidFill>
            <a:schemeClr val="tx1"/>
          </a:solidFill>
          <a:latin typeface="+mn-lt"/>
          <a:ea typeface="+mn-ea"/>
          <a:cs typeface="+mn-cs"/>
        </a:defRPr>
      </a:lvl8pPr>
      <a:lvl9pPr marL="2560192" indent="-235120" algn="l" defTabSz="1306220" rtl="0" eaLnBrk="1" latinLnBrk="0" hangingPunct="1">
        <a:spcBef>
          <a:spcPts val="429"/>
        </a:spcBef>
        <a:buClr>
          <a:schemeClr val="accent2"/>
        </a:buClr>
        <a:buFont typeface="Wingdings" pitchFamily="2" charset="2"/>
        <a:buChar char="§"/>
        <a:defRPr sz="2000" kern="1200">
          <a:solidFill>
            <a:schemeClr val="tx1"/>
          </a:solidFill>
          <a:latin typeface="+mn-lt"/>
          <a:ea typeface="+mn-ea"/>
          <a:cs typeface="+mn-cs"/>
        </a:defRPr>
      </a:lvl9pPr>
    </p:bodyStyle>
    <p:otherStyle>
      <a:defPPr>
        <a:defRPr lang="en-US"/>
      </a:defPPr>
      <a:lvl1pPr marL="0" algn="l" defTabSz="1306220" rtl="0" eaLnBrk="1" latinLnBrk="0" hangingPunct="1">
        <a:defRPr sz="2600" kern="1200">
          <a:solidFill>
            <a:schemeClr val="tx1"/>
          </a:solidFill>
          <a:latin typeface="+mn-lt"/>
          <a:ea typeface="+mn-ea"/>
          <a:cs typeface="+mn-cs"/>
        </a:defRPr>
      </a:lvl1pPr>
      <a:lvl2pPr marL="653110" algn="l" defTabSz="1306220" rtl="0" eaLnBrk="1" latinLnBrk="0" hangingPunct="1">
        <a:defRPr sz="2600" kern="1200">
          <a:solidFill>
            <a:schemeClr val="tx1"/>
          </a:solidFill>
          <a:latin typeface="+mn-lt"/>
          <a:ea typeface="+mn-ea"/>
          <a:cs typeface="+mn-cs"/>
        </a:defRPr>
      </a:lvl2pPr>
      <a:lvl3pPr marL="1306220" algn="l" defTabSz="1306220" rtl="0" eaLnBrk="1" latinLnBrk="0" hangingPunct="1">
        <a:defRPr sz="2600" kern="1200">
          <a:solidFill>
            <a:schemeClr val="tx1"/>
          </a:solidFill>
          <a:latin typeface="+mn-lt"/>
          <a:ea typeface="+mn-ea"/>
          <a:cs typeface="+mn-cs"/>
        </a:defRPr>
      </a:lvl3pPr>
      <a:lvl4pPr marL="1959331" algn="l" defTabSz="1306220" rtl="0" eaLnBrk="1" latinLnBrk="0" hangingPunct="1">
        <a:defRPr sz="2600" kern="1200">
          <a:solidFill>
            <a:schemeClr val="tx1"/>
          </a:solidFill>
          <a:latin typeface="+mn-lt"/>
          <a:ea typeface="+mn-ea"/>
          <a:cs typeface="+mn-cs"/>
        </a:defRPr>
      </a:lvl4pPr>
      <a:lvl5pPr marL="2612441" algn="l" defTabSz="1306220" rtl="0" eaLnBrk="1" latinLnBrk="0" hangingPunct="1">
        <a:defRPr sz="2600" kern="1200">
          <a:solidFill>
            <a:schemeClr val="tx1"/>
          </a:solidFill>
          <a:latin typeface="+mn-lt"/>
          <a:ea typeface="+mn-ea"/>
          <a:cs typeface="+mn-cs"/>
        </a:defRPr>
      </a:lvl5pPr>
      <a:lvl6pPr marL="3265551" algn="l" defTabSz="1306220" rtl="0" eaLnBrk="1" latinLnBrk="0" hangingPunct="1">
        <a:defRPr sz="2600" kern="1200">
          <a:solidFill>
            <a:schemeClr val="tx1"/>
          </a:solidFill>
          <a:latin typeface="+mn-lt"/>
          <a:ea typeface="+mn-ea"/>
          <a:cs typeface="+mn-cs"/>
        </a:defRPr>
      </a:lvl6pPr>
      <a:lvl7pPr marL="3918661" algn="l" defTabSz="1306220" rtl="0" eaLnBrk="1" latinLnBrk="0" hangingPunct="1">
        <a:defRPr sz="2600" kern="1200">
          <a:solidFill>
            <a:schemeClr val="tx1"/>
          </a:solidFill>
          <a:latin typeface="+mn-lt"/>
          <a:ea typeface="+mn-ea"/>
          <a:cs typeface="+mn-cs"/>
        </a:defRPr>
      </a:lvl7pPr>
      <a:lvl8pPr marL="4571771" algn="l" defTabSz="1306220" rtl="0" eaLnBrk="1" latinLnBrk="0" hangingPunct="1">
        <a:defRPr sz="2600" kern="1200">
          <a:solidFill>
            <a:schemeClr val="tx1"/>
          </a:solidFill>
          <a:latin typeface="+mn-lt"/>
          <a:ea typeface="+mn-ea"/>
          <a:cs typeface="+mn-cs"/>
        </a:defRPr>
      </a:lvl8pPr>
      <a:lvl9pPr marL="5224882" algn="l" defTabSz="1306220" rtl="0" eaLnBrk="1" latinLnBrk="0" hangingPunct="1">
        <a:defRPr sz="2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4.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5722883" y="2133124"/>
            <a:ext cx="8718331" cy="1417558"/>
          </a:xfrm>
          <a:prstGeom prst="rect">
            <a:avLst/>
          </a:prstGeom>
          <a:noFill/>
          <a:ln/>
        </p:spPr>
        <p:txBody>
          <a:bodyPr wrap="square" lIns="0" tIns="0" rIns="0" bIns="0" rtlCol="0" anchor="t"/>
          <a:lstStyle/>
          <a:p>
            <a:pPr marL="0" indent="0" algn="l">
              <a:lnSpc>
                <a:spcPts val="5550"/>
              </a:lnSpc>
              <a:buNone/>
            </a:pPr>
            <a:r>
              <a:rPr lang="en-US" sz="3600" b="1" dirty="0" smtClean="0">
                <a:solidFill>
                  <a:srgbClr val="1B1B27"/>
                </a:solidFill>
                <a:latin typeface="Times New Roman" pitchFamily="18" charset="0"/>
                <a:ea typeface="Alexandria" pitchFamily="34" charset="-122"/>
                <a:cs typeface="Times New Roman" pitchFamily="18" charset="0"/>
              </a:rPr>
              <a:t> AMAZON PRIME VIDEO </a:t>
            </a:r>
          </a:p>
          <a:p>
            <a:pPr marL="0" indent="0" algn="l">
              <a:lnSpc>
                <a:spcPts val="5550"/>
              </a:lnSpc>
              <a:buNone/>
            </a:pPr>
            <a:r>
              <a:rPr lang="en-US" sz="3600" b="1" dirty="0" smtClean="0">
                <a:solidFill>
                  <a:srgbClr val="1B1B27"/>
                </a:solidFill>
                <a:latin typeface="Times New Roman" pitchFamily="18" charset="0"/>
                <a:ea typeface="Alexandria" pitchFamily="34" charset="-122"/>
                <a:cs typeface="Times New Roman" pitchFamily="18" charset="0"/>
              </a:rPr>
              <a:t> DASHBOARD USING POWER BI</a:t>
            </a:r>
            <a:endParaRPr lang="en-US" sz="3600" b="1" dirty="0">
              <a:latin typeface="Times New Roman" pitchFamily="18" charset="0"/>
              <a:cs typeface="Times New Roman" pitchFamily="18" charset="0"/>
            </a:endParaRPr>
          </a:p>
        </p:txBody>
      </p:sp>
      <p:sp>
        <p:nvSpPr>
          <p:cNvPr id="4" name="Text 1"/>
          <p:cNvSpPr/>
          <p:nvPr/>
        </p:nvSpPr>
        <p:spPr>
          <a:xfrm>
            <a:off x="5912070" y="3641407"/>
            <a:ext cx="7924542" cy="1133951"/>
          </a:xfrm>
          <a:prstGeom prst="rect">
            <a:avLst/>
          </a:prstGeom>
          <a:noFill/>
          <a:ln/>
        </p:spPr>
        <p:txBody>
          <a:bodyPr wrap="square" lIns="0" tIns="0" rIns="0" bIns="0" rtlCol="0" anchor="t"/>
          <a:lstStyle/>
          <a:p>
            <a:pPr marL="0" indent="0" algn="l">
              <a:lnSpc>
                <a:spcPts val="4450"/>
              </a:lnSpc>
              <a:buNone/>
            </a:pPr>
            <a:r>
              <a:rPr lang="en-US" sz="3200" dirty="0" smtClean="0">
                <a:solidFill>
                  <a:srgbClr val="1B1B27"/>
                </a:solidFill>
                <a:latin typeface="Times New Roman" pitchFamily="18" charset="0"/>
                <a:ea typeface="Alexandria" pitchFamily="34" charset="-122"/>
                <a:cs typeface="Times New Roman" pitchFamily="18" charset="0"/>
              </a:rPr>
              <a:t>DATA PROCESSING AND BUSINESS            ANALYSIS PROJECT</a:t>
            </a:r>
            <a:endParaRPr lang="en-US" sz="3200" dirty="0">
              <a:latin typeface="Times New Roman" pitchFamily="18" charset="0"/>
              <a:cs typeface="Times New Roman" pitchFamily="18" charset="0"/>
            </a:endParaRPr>
          </a:p>
        </p:txBody>
      </p:sp>
      <p:sp>
        <p:nvSpPr>
          <p:cNvPr id="5" name="Text 2"/>
          <p:cNvSpPr/>
          <p:nvPr/>
        </p:nvSpPr>
        <p:spPr>
          <a:xfrm>
            <a:off x="6280190" y="5115520"/>
            <a:ext cx="7556421" cy="362903"/>
          </a:xfrm>
          <a:prstGeom prst="rect">
            <a:avLst/>
          </a:prstGeom>
          <a:noFill/>
          <a:ln/>
        </p:spPr>
        <p:txBody>
          <a:bodyPr wrap="none" lIns="0" tIns="0" rIns="0" bIns="0" rtlCol="0" anchor="t"/>
          <a:lstStyle/>
          <a:p>
            <a:pPr marL="0" indent="0" algn="l">
              <a:lnSpc>
                <a:spcPts val="2850"/>
              </a:lnSpc>
              <a:buNone/>
            </a:pPr>
            <a:r>
              <a:rPr lang="en-US" sz="1750" dirty="0">
                <a:solidFill>
                  <a:srgbClr val="404155"/>
                </a:solidFill>
                <a:latin typeface="Nobile" pitchFamily="34" charset="0"/>
                <a:ea typeface="Nobile" pitchFamily="34" charset="-122"/>
                <a:cs typeface="Nobile" pitchFamily="34" charset="-120"/>
              </a:rPr>
              <a:t>Presented by: Nisarga N and Brunda N</a:t>
            </a:r>
            <a:endParaRPr lang="en-US" sz="1750" dirty="0"/>
          </a:p>
        </p:txBody>
      </p:sp>
      <p:sp>
        <p:nvSpPr>
          <p:cNvPr id="6" name="Text 3"/>
          <p:cNvSpPr/>
          <p:nvPr/>
        </p:nvSpPr>
        <p:spPr>
          <a:xfrm>
            <a:off x="6280190" y="5733574"/>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486370" y="382191"/>
            <a:ext cx="6382107" cy="434221"/>
          </a:xfrm>
          <a:prstGeom prst="rect">
            <a:avLst/>
          </a:prstGeom>
          <a:noFill/>
          <a:ln/>
        </p:spPr>
        <p:txBody>
          <a:bodyPr wrap="none" lIns="0" tIns="0" rIns="0" bIns="0" rtlCol="0" anchor="t"/>
          <a:lstStyle/>
          <a:p>
            <a:pPr marL="0" indent="0" algn="l">
              <a:lnSpc>
                <a:spcPts val="3400"/>
              </a:lnSpc>
              <a:buNone/>
            </a:pPr>
            <a:r>
              <a:rPr lang="en-US" sz="2700" b="1" dirty="0" smtClean="0">
                <a:solidFill>
                  <a:srgbClr val="1B1B27"/>
                </a:solidFill>
                <a:latin typeface="Times New Roman" pitchFamily="18" charset="0"/>
                <a:ea typeface="Alexandria" pitchFamily="34" charset="-122"/>
                <a:cs typeface="Times New Roman" pitchFamily="18" charset="0"/>
              </a:rPr>
              <a:t>PROJECT OBJECTIVE &amp; DATASET OVERVIEW</a:t>
            </a:r>
            <a:endParaRPr lang="en-US" sz="2700" b="1" dirty="0">
              <a:latin typeface="Times New Roman" pitchFamily="18" charset="0"/>
              <a:cs typeface="Times New Roman" pitchFamily="18" charset="0"/>
            </a:endParaRPr>
          </a:p>
        </p:txBody>
      </p:sp>
      <p:sp>
        <p:nvSpPr>
          <p:cNvPr id="3" name="Text 1"/>
          <p:cNvSpPr/>
          <p:nvPr/>
        </p:nvSpPr>
        <p:spPr>
          <a:xfrm>
            <a:off x="486370" y="1163717"/>
            <a:ext cx="2084665" cy="260509"/>
          </a:xfrm>
          <a:prstGeom prst="rect">
            <a:avLst/>
          </a:prstGeom>
          <a:noFill/>
          <a:ln/>
        </p:spPr>
        <p:txBody>
          <a:bodyPr wrap="none" lIns="0" tIns="0" rIns="0" bIns="0" rtlCol="0" anchor="t"/>
          <a:lstStyle/>
          <a:p>
            <a:pPr marL="0" indent="0" algn="l">
              <a:lnSpc>
                <a:spcPts val="2050"/>
              </a:lnSpc>
              <a:buNone/>
            </a:pPr>
            <a:r>
              <a:rPr lang="en-US" b="1" dirty="0" smtClean="0">
                <a:latin typeface="Times New Roman" pitchFamily="18" charset="0"/>
                <a:cs typeface="Times New Roman" pitchFamily="18" charset="0"/>
              </a:rPr>
              <a:t>OBJECTIVE</a:t>
            </a:r>
            <a:endParaRPr lang="en-US" b="1" dirty="0">
              <a:latin typeface="Times New Roman" pitchFamily="18" charset="0"/>
              <a:cs typeface="Times New Roman" pitchFamily="18" charset="0"/>
            </a:endParaRPr>
          </a:p>
        </p:txBody>
      </p:sp>
      <p:sp>
        <p:nvSpPr>
          <p:cNvPr id="4" name="Text 2"/>
          <p:cNvSpPr/>
          <p:nvPr/>
        </p:nvSpPr>
        <p:spPr>
          <a:xfrm>
            <a:off x="486370" y="1563172"/>
            <a:ext cx="6659285" cy="666869"/>
          </a:xfrm>
          <a:prstGeom prst="rect">
            <a:avLst/>
          </a:prstGeom>
          <a:noFill/>
          <a:ln/>
        </p:spPr>
        <p:txBody>
          <a:bodyPr wrap="square" lIns="0" tIns="0" rIns="0" bIns="0" rtlCol="0" anchor="t"/>
          <a:lstStyle/>
          <a:p>
            <a:pPr marL="0" indent="0" algn="l">
              <a:lnSpc>
                <a:spcPts val="1750"/>
              </a:lnSpc>
              <a:buNone/>
            </a:pPr>
            <a:r>
              <a:rPr lang="en-US" sz="1600" dirty="0">
                <a:solidFill>
                  <a:srgbClr val="404155"/>
                </a:solidFill>
                <a:latin typeface="Times New Roman" pitchFamily="18" charset="0"/>
                <a:ea typeface="Nobile" pitchFamily="34" charset="-122"/>
                <a:cs typeface="Times New Roman" pitchFamily="18" charset="0"/>
              </a:rPr>
              <a:t>Our primary goal is to leverage Power BI to analyze Amazon Prime Video data, uncovering key trends in its vast catalog of shows and movies. We aim to visualize distributions across countries, </a:t>
            </a:r>
            <a:r>
              <a:rPr lang="en-US" sz="1600" dirty="0" smtClean="0">
                <a:solidFill>
                  <a:srgbClr val="404155"/>
                </a:solidFill>
                <a:latin typeface="Times New Roman" pitchFamily="18" charset="0"/>
                <a:ea typeface="Nobile" pitchFamily="34" charset="-122"/>
                <a:cs typeface="Times New Roman" pitchFamily="18" charset="0"/>
              </a:rPr>
              <a:t>types, </a:t>
            </a:r>
            <a:r>
              <a:rPr lang="en-US" sz="1600" dirty="0">
                <a:solidFill>
                  <a:srgbClr val="404155"/>
                </a:solidFill>
                <a:latin typeface="Times New Roman" pitchFamily="18" charset="0"/>
                <a:ea typeface="Nobile" pitchFamily="34" charset="-122"/>
                <a:cs typeface="Times New Roman" pitchFamily="18" charset="0"/>
              </a:rPr>
              <a:t>and ratings, providing actionable insights into content strategy.</a:t>
            </a:r>
            <a:endParaRPr lang="en-US" sz="1600" dirty="0">
              <a:latin typeface="Times New Roman" pitchFamily="18" charset="0"/>
              <a:cs typeface="Times New Roman" pitchFamily="18" charset="0"/>
            </a:endParaRPr>
          </a:p>
        </p:txBody>
      </p:sp>
      <p:pic>
        <p:nvPicPr>
          <p:cNvPr id="5" name="Image 0" descr="preencoded.png"/>
          <p:cNvPicPr>
            <a:picLocks noChangeAspect="1"/>
          </p:cNvPicPr>
          <p:nvPr/>
        </p:nvPicPr>
        <p:blipFill>
          <a:blip r:embed="rId3"/>
          <a:stretch>
            <a:fillRect/>
          </a:stretch>
        </p:blipFill>
        <p:spPr>
          <a:xfrm>
            <a:off x="486370" y="2558061"/>
            <a:ext cx="6200179" cy="4987049"/>
          </a:xfrm>
          <a:prstGeom prst="rect">
            <a:avLst/>
          </a:prstGeom>
        </p:spPr>
      </p:pic>
      <p:sp>
        <p:nvSpPr>
          <p:cNvPr id="6" name="Text 3"/>
          <p:cNvSpPr/>
          <p:nvPr/>
        </p:nvSpPr>
        <p:spPr>
          <a:xfrm>
            <a:off x="7492365" y="1163717"/>
            <a:ext cx="2084665" cy="260509"/>
          </a:xfrm>
          <a:prstGeom prst="rect">
            <a:avLst/>
          </a:prstGeom>
          <a:noFill/>
          <a:ln/>
        </p:spPr>
        <p:txBody>
          <a:bodyPr wrap="none" lIns="0" tIns="0" rIns="0" bIns="0" rtlCol="0" anchor="t"/>
          <a:lstStyle/>
          <a:p>
            <a:pPr marL="0" indent="0" algn="l">
              <a:lnSpc>
                <a:spcPts val="2050"/>
              </a:lnSpc>
              <a:buNone/>
            </a:pPr>
            <a:r>
              <a:rPr lang="en-US" sz="2000" b="1" dirty="0" smtClean="0">
                <a:solidFill>
                  <a:srgbClr val="1B1B27"/>
                </a:solidFill>
                <a:latin typeface="Times New Roman" pitchFamily="18" charset="0"/>
                <a:ea typeface="Alexandria" pitchFamily="34" charset="-122"/>
                <a:cs typeface="Times New Roman" pitchFamily="18" charset="0"/>
              </a:rPr>
              <a:t>DATASET DESCRIPTION</a:t>
            </a:r>
            <a:endParaRPr lang="en-US" sz="2000" b="1" dirty="0">
              <a:latin typeface="Times New Roman" pitchFamily="18" charset="0"/>
              <a:cs typeface="Times New Roman" pitchFamily="18" charset="0"/>
            </a:endParaRPr>
          </a:p>
        </p:txBody>
      </p:sp>
      <p:sp>
        <p:nvSpPr>
          <p:cNvPr id="7" name="Text 4"/>
          <p:cNvSpPr/>
          <p:nvPr/>
        </p:nvSpPr>
        <p:spPr>
          <a:xfrm>
            <a:off x="7492365" y="1563172"/>
            <a:ext cx="6659285" cy="222290"/>
          </a:xfrm>
          <a:prstGeom prst="rect">
            <a:avLst/>
          </a:prstGeom>
          <a:noFill/>
          <a:ln/>
        </p:spPr>
        <p:txBody>
          <a:bodyPr wrap="none" lIns="0" tIns="0" rIns="0" bIns="0" rtlCol="0" anchor="t"/>
          <a:lstStyle/>
          <a:p>
            <a:pPr marL="342900" indent="-342900" algn="l">
              <a:lnSpc>
                <a:spcPts val="1750"/>
              </a:lnSpc>
              <a:buSzPct val="100000"/>
              <a:buChar char="•"/>
            </a:pPr>
            <a:r>
              <a:rPr lang="en-US" sz="1600" b="1" dirty="0">
                <a:solidFill>
                  <a:srgbClr val="404155"/>
                </a:solidFill>
                <a:latin typeface="Times New Roman" pitchFamily="18" charset="0"/>
                <a:ea typeface="Nobile" pitchFamily="34" charset="-122"/>
                <a:cs typeface="Times New Roman" pitchFamily="18" charset="0"/>
              </a:rPr>
              <a:t>Source:</a:t>
            </a:r>
            <a:r>
              <a:rPr lang="en-US" sz="1600" dirty="0">
                <a:solidFill>
                  <a:srgbClr val="404155"/>
                </a:solidFill>
                <a:latin typeface="Times New Roman" pitchFamily="18" charset="0"/>
                <a:ea typeface="Nobile" pitchFamily="34" charset="-122"/>
                <a:cs typeface="Times New Roman" pitchFamily="18" charset="0"/>
              </a:rPr>
              <a:t> Kaggle – Amazon Prime Video Movies &amp; TV Shows Dataset</a:t>
            </a:r>
            <a:endParaRPr lang="en-US" sz="1600" dirty="0">
              <a:latin typeface="Times New Roman" pitchFamily="18" charset="0"/>
              <a:cs typeface="Times New Roman" pitchFamily="18" charset="0"/>
            </a:endParaRPr>
          </a:p>
        </p:txBody>
      </p:sp>
      <p:sp>
        <p:nvSpPr>
          <p:cNvPr id="8" name="Text 5"/>
          <p:cNvSpPr/>
          <p:nvPr/>
        </p:nvSpPr>
        <p:spPr>
          <a:xfrm>
            <a:off x="7492365" y="1834039"/>
            <a:ext cx="6659285" cy="222290"/>
          </a:xfrm>
          <a:prstGeom prst="rect">
            <a:avLst/>
          </a:prstGeom>
          <a:noFill/>
          <a:ln/>
        </p:spPr>
        <p:txBody>
          <a:bodyPr wrap="none" lIns="0" tIns="0" rIns="0" bIns="0" rtlCol="0" anchor="t"/>
          <a:lstStyle/>
          <a:p>
            <a:pPr algn="l">
              <a:lnSpc>
                <a:spcPts val="1750"/>
              </a:lnSpc>
              <a:buSzPct val="100000"/>
            </a:pPr>
            <a:endParaRPr lang="en-US" sz="1600" dirty="0">
              <a:latin typeface="Times New Roman" pitchFamily="18" charset="0"/>
              <a:cs typeface="Times New Roman" pitchFamily="18" charset="0"/>
            </a:endParaRPr>
          </a:p>
        </p:txBody>
      </p:sp>
      <p:sp>
        <p:nvSpPr>
          <p:cNvPr id="9" name="Text 6"/>
          <p:cNvSpPr/>
          <p:nvPr/>
        </p:nvSpPr>
        <p:spPr>
          <a:xfrm>
            <a:off x="7492365" y="1857897"/>
            <a:ext cx="6659285" cy="222290"/>
          </a:xfrm>
          <a:prstGeom prst="rect">
            <a:avLst/>
          </a:prstGeom>
          <a:noFill/>
          <a:ln/>
        </p:spPr>
        <p:txBody>
          <a:bodyPr wrap="none" lIns="0" tIns="0" rIns="0" bIns="0" rtlCol="0" anchor="t"/>
          <a:lstStyle/>
          <a:p>
            <a:pPr marL="285750" indent="-285750" algn="l">
              <a:lnSpc>
                <a:spcPts val="1750"/>
              </a:lnSpc>
              <a:buSzPct val="100000"/>
              <a:buFont typeface="Arial" pitchFamily="34" charset="0"/>
              <a:buChar char="•"/>
            </a:pPr>
            <a:r>
              <a:rPr lang="en-US" sz="1600" b="1" dirty="0">
                <a:solidFill>
                  <a:srgbClr val="404155"/>
                </a:solidFill>
                <a:latin typeface="Times New Roman" pitchFamily="18" charset="0"/>
                <a:ea typeface="Nobile" pitchFamily="34" charset="-122"/>
                <a:cs typeface="Times New Roman" pitchFamily="18" charset="0"/>
              </a:rPr>
              <a:t>Key Columns:</a:t>
            </a:r>
            <a:r>
              <a:rPr lang="en-US" sz="1600" dirty="0">
                <a:solidFill>
                  <a:srgbClr val="404155"/>
                </a:solidFill>
                <a:latin typeface="Times New Roman" pitchFamily="18" charset="0"/>
                <a:ea typeface="Nobile" pitchFamily="34" charset="-122"/>
                <a:cs typeface="Times New Roman" pitchFamily="18" charset="0"/>
              </a:rPr>
              <a:t> Title, Type, Director, Country, Release Year, Rating, </a:t>
            </a:r>
            <a:r>
              <a:rPr lang="en-US" sz="1600" dirty="0" smtClean="0">
                <a:solidFill>
                  <a:srgbClr val="404155"/>
                </a:solidFill>
                <a:latin typeface="Times New Roman" pitchFamily="18" charset="0"/>
                <a:ea typeface="Nobile" pitchFamily="34" charset="-122"/>
                <a:cs typeface="Times New Roman" pitchFamily="18" charset="0"/>
              </a:rPr>
              <a:t>Duration and  </a:t>
            </a:r>
          </a:p>
          <a:p>
            <a:pPr algn="l">
              <a:lnSpc>
                <a:spcPts val="1750"/>
              </a:lnSpc>
              <a:buSzPct val="100000"/>
            </a:pPr>
            <a:r>
              <a:rPr lang="en-US" sz="1600" dirty="0">
                <a:solidFill>
                  <a:srgbClr val="404155"/>
                </a:solidFill>
                <a:latin typeface="Times New Roman" pitchFamily="18" charset="0"/>
                <a:ea typeface="Nobile" pitchFamily="34" charset="-122"/>
                <a:cs typeface="Times New Roman" pitchFamily="18" charset="0"/>
              </a:rPr>
              <a:t> </a:t>
            </a:r>
            <a:r>
              <a:rPr lang="en-US" sz="1600" dirty="0" smtClean="0">
                <a:solidFill>
                  <a:srgbClr val="404155"/>
                </a:solidFill>
                <a:latin typeface="Times New Roman" pitchFamily="18" charset="0"/>
                <a:ea typeface="Nobile" pitchFamily="34" charset="-122"/>
                <a:cs typeface="Times New Roman" pitchFamily="18" charset="0"/>
              </a:rPr>
              <a:t>       Genre</a:t>
            </a:r>
            <a:endParaRPr lang="en-US" sz="1600" dirty="0">
              <a:latin typeface="Times New Roman" pitchFamily="18" charset="0"/>
              <a:cs typeface="Times New Roman" pitchFamily="18" charset="0"/>
            </a:endParaRPr>
          </a:p>
        </p:txBody>
      </p:sp>
      <p:pic>
        <p:nvPicPr>
          <p:cNvPr id="10" name="Image 1" descr="preencoded.png"/>
          <p:cNvPicPr>
            <a:picLocks noChangeAspect="1"/>
          </p:cNvPicPr>
          <p:nvPr/>
        </p:nvPicPr>
        <p:blipFill>
          <a:blip r:embed="rId4"/>
          <a:stretch>
            <a:fillRect/>
          </a:stretch>
        </p:blipFill>
        <p:spPr>
          <a:xfrm>
            <a:off x="7492365" y="2720008"/>
            <a:ext cx="5918835" cy="5061585"/>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42236" y="583168"/>
            <a:ext cx="10763369" cy="662821"/>
          </a:xfrm>
          <a:prstGeom prst="rect">
            <a:avLst/>
          </a:prstGeom>
          <a:noFill/>
          <a:ln/>
        </p:spPr>
        <p:txBody>
          <a:bodyPr wrap="none" lIns="0" tIns="0" rIns="0" bIns="0" rtlCol="0" anchor="t"/>
          <a:lstStyle/>
          <a:p>
            <a:pPr marL="0" indent="0" algn="l">
              <a:lnSpc>
                <a:spcPts val="5200"/>
              </a:lnSpc>
              <a:buNone/>
            </a:pPr>
            <a:endParaRPr lang="en-US" sz="2800" b="1" dirty="0">
              <a:latin typeface="Times New Roman" pitchFamily="18" charset="0"/>
              <a:cs typeface="Times New Roman" pitchFamily="18" charset="0"/>
            </a:endParaRPr>
          </a:p>
        </p:txBody>
      </p:sp>
      <p:sp>
        <p:nvSpPr>
          <p:cNvPr id="5" name="Text 3"/>
          <p:cNvSpPr/>
          <p:nvPr/>
        </p:nvSpPr>
        <p:spPr>
          <a:xfrm>
            <a:off x="742236" y="2159318"/>
            <a:ext cx="2651165" cy="331351"/>
          </a:xfrm>
          <a:prstGeom prst="rect">
            <a:avLst/>
          </a:prstGeom>
          <a:noFill/>
          <a:ln/>
        </p:spPr>
        <p:txBody>
          <a:bodyPr wrap="none" lIns="0" tIns="0" rIns="0" bIns="0" rtlCol="0" anchor="t"/>
          <a:lstStyle/>
          <a:p>
            <a:pPr marL="0" indent="0" algn="l">
              <a:lnSpc>
                <a:spcPts val="2600"/>
              </a:lnSpc>
              <a:buNone/>
            </a:pPr>
            <a:endParaRPr lang="en-US" b="1" dirty="0">
              <a:latin typeface="Times New Roman" pitchFamily="18" charset="0"/>
              <a:cs typeface="Times New Roman" pitchFamily="18" charset="0"/>
            </a:endParaRPr>
          </a:p>
        </p:txBody>
      </p:sp>
      <p:sp>
        <p:nvSpPr>
          <p:cNvPr id="6" name="Text 4"/>
          <p:cNvSpPr/>
          <p:nvPr/>
        </p:nvSpPr>
        <p:spPr>
          <a:xfrm>
            <a:off x="742236" y="2617827"/>
            <a:ext cx="4240530" cy="1356836"/>
          </a:xfrm>
          <a:prstGeom prst="rect">
            <a:avLst/>
          </a:prstGeom>
          <a:noFill/>
          <a:ln/>
        </p:spPr>
        <p:txBody>
          <a:bodyPr wrap="square" lIns="0" tIns="0" rIns="0" bIns="0" rtlCol="0" anchor="t"/>
          <a:lstStyle/>
          <a:p>
            <a:pPr marL="0" indent="0" algn="l">
              <a:lnSpc>
                <a:spcPts val="2650"/>
              </a:lnSpc>
              <a:buNone/>
            </a:pPr>
            <a:endParaRPr lang="en-US" sz="1600" dirty="0">
              <a:latin typeface="Times New Roman" pitchFamily="18" charset="0"/>
              <a:cs typeface="Times New Roman" pitchFamily="18" charset="0"/>
            </a:endParaRPr>
          </a:p>
        </p:txBody>
      </p:sp>
      <p:sp>
        <p:nvSpPr>
          <p:cNvPr id="10" name="Text 7"/>
          <p:cNvSpPr/>
          <p:nvPr/>
        </p:nvSpPr>
        <p:spPr>
          <a:xfrm>
            <a:off x="5194816" y="2159318"/>
            <a:ext cx="2995493" cy="331351"/>
          </a:xfrm>
          <a:prstGeom prst="rect">
            <a:avLst/>
          </a:prstGeom>
          <a:noFill/>
          <a:ln/>
        </p:spPr>
        <p:txBody>
          <a:bodyPr wrap="none" lIns="0" tIns="0" rIns="0" bIns="0" rtlCol="0" anchor="t"/>
          <a:lstStyle/>
          <a:p>
            <a:pPr marL="0" indent="0" algn="l">
              <a:lnSpc>
                <a:spcPts val="2600"/>
              </a:lnSpc>
              <a:buNone/>
            </a:pPr>
            <a:endParaRPr lang="en-US" b="1" dirty="0">
              <a:latin typeface="Times New Roman" pitchFamily="18" charset="0"/>
              <a:cs typeface="Times New Roman" pitchFamily="18" charset="0"/>
            </a:endParaRPr>
          </a:p>
        </p:txBody>
      </p:sp>
      <p:sp>
        <p:nvSpPr>
          <p:cNvPr id="11" name="Text 8"/>
          <p:cNvSpPr/>
          <p:nvPr/>
        </p:nvSpPr>
        <p:spPr>
          <a:xfrm>
            <a:off x="5194816" y="2617827"/>
            <a:ext cx="4240649" cy="1696045"/>
          </a:xfrm>
          <a:prstGeom prst="rect">
            <a:avLst/>
          </a:prstGeom>
          <a:noFill/>
          <a:ln/>
        </p:spPr>
        <p:txBody>
          <a:bodyPr wrap="square" lIns="0" tIns="0" rIns="0" bIns="0" rtlCol="0" anchor="t"/>
          <a:lstStyle/>
          <a:p>
            <a:pPr marL="0" indent="0" algn="l">
              <a:lnSpc>
                <a:spcPts val="2650"/>
              </a:lnSpc>
              <a:buNone/>
            </a:pPr>
            <a:endParaRPr lang="en-US" sz="1650" dirty="0"/>
          </a:p>
        </p:txBody>
      </p:sp>
      <p:sp>
        <p:nvSpPr>
          <p:cNvPr id="13" name="Text 9"/>
          <p:cNvSpPr/>
          <p:nvPr/>
        </p:nvSpPr>
        <p:spPr>
          <a:xfrm>
            <a:off x="9594903" y="1670090"/>
            <a:ext cx="212050" cy="265033"/>
          </a:xfrm>
          <a:prstGeom prst="rect">
            <a:avLst/>
          </a:prstGeom>
          <a:noFill/>
          <a:ln/>
        </p:spPr>
        <p:txBody>
          <a:bodyPr wrap="none" lIns="0" tIns="0" rIns="0" bIns="0" rtlCol="0" anchor="t"/>
          <a:lstStyle/>
          <a:p>
            <a:pPr marL="0" indent="0" algn="l">
              <a:lnSpc>
                <a:spcPts val="2650"/>
              </a:lnSpc>
              <a:buNone/>
            </a:pPr>
            <a:r>
              <a:rPr lang="en-US" sz="1650" b="1" dirty="0" smtClean="0">
                <a:solidFill>
                  <a:srgbClr val="404155"/>
                </a:solidFill>
                <a:latin typeface="Alexandria Light" pitchFamily="34" charset="0"/>
                <a:ea typeface="Alexandria Light" pitchFamily="34" charset="-122"/>
                <a:cs typeface="Alexandria Light" pitchFamily="34" charset="-120"/>
              </a:rPr>
              <a:t> </a:t>
            </a:r>
            <a:endParaRPr lang="en-US" sz="1650" b="1" dirty="0"/>
          </a:p>
        </p:txBody>
      </p:sp>
      <p:sp>
        <p:nvSpPr>
          <p:cNvPr id="15" name="Text 11"/>
          <p:cNvSpPr/>
          <p:nvPr/>
        </p:nvSpPr>
        <p:spPr>
          <a:xfrm>
            <a:off x="9647515" y="2159318"/>
            <a:ext cx="2651165" cy="331351"/>
          </a:xfrm>
          <a:prstGeom prst="rect">
            <a:avLst/>
          </a:prstGeom>
          <a:noFill/>
          <a:ln/>
        </p:spPr>
        <p:txBody>
          <a:bodyPr wrap="none" lIns="0" tIns="0" rIns="0" bIns="0" rtlCol="0" anchor="t"/>
          <a:lstStyle/>
          <a:p>
            <a:pPr marL="0" indent="0" algn="l">
              <a:lnSpc>
                <a:spcPts val="2600"/>
              </a:lnSpc>
              <a:buNone/>
            </a:pPr>
            <a:endParaRPr lang="en-US" b="1" dirty="0">
              <a:latin typeface="Times New Roman" pitchFamily="18" charset="0"/>
              <a:cs typeface="Times New Roman" pitchFamily="18" charset="0"/>
            </a:endParaRPr>
          </a:p>
        </p:txBody>
      </p:sp>
      <p:sp>
        <p:nvSpPr>
          <p:cNvPr id="16" name="Text 12"/>
          <p:cNvSpPr/>
          <p:nvPr/>
        </p:nvSpPr>
        <p:spPr>
          <a:xfrm>
            <a:off x="9647515" y="2617827"/>
            <a:ext cx="4240530" cy="678418"/>
          </a:xfrm>
          <a:prstGeom prst="rect">
            <a:avLst/>
          </a:prstGeom>
          <a:noFill/>
          <a:ln/>
        </p:spPr>
        <p:txBody>
          <a:bodyPr wrap="square" lIns="0" tIns="0" rIns="0" bIns="0" rtlCol="0" anchor="t"/>
          <a:lstStyle/>
          <a:p>
            <a:pPr marL="0" indent="0" algn="l">
              <a:lnSpc>
                <a:spcPts val="2650"/>
              </a:lnSpc>
              <a:buNone/>
            </a:pPr>
            <a:endParaRPr lang="en-US" sz="1600" dirty="0">
              <a:latin typeface="Times New Roman" pitchFamily="18" charset="0"/>
              <a:cs typeface="Times New Roman" pitchFamily="18" charset="0"/>
            </a:endParaRPr>
          </a:p>
        </p:txBody>
      </p:sp>
      <p:sp>
        <p:nvSpPr>
          <p:cNvPr id="17" name="Text 13"/>
          <p:cNvSpPr/>
          <p:nvPr/>
        </p:nvSpPr>
        <p:spPr>
          <a:xfrm>
            <a:off x="9647515" y="3423404"/>
            <a:ext cx="4240530" cy="362069"/>
          </a:xfrm>
          <a:prstGeom prst="rect">
            <a:avLst/>
          </a:prstGeom>
          <a:noFill/>
          <a:ln/>
        </p:spPr>
        <p:txBody>
          <a:bodyPr wrap="none" lIns="0" tIns="0" rIns="0" bIns="0" rtlCol="0" anchor="t"/>
          <a:lstStyle/>
          <a:p>
            <a:pPr marL="342900" indent="-342900" algn="l">
              <a:lnSpc>
                <a:spcPts val="2650"/>
              </a:lnSpc>
              <a:buSzPct val="100000"/>
              <a:buChar char="•"/>
            </a:pPr>
            <a:endParaRPr lang="en-US" sz="1600" dirty="0">
              <a:latin typeface="Times New Roman" pitchFamily="18" charset="0"/>
              <a:cs typeface="Times New Roman" pitchFamily="18" charset="0"/>
            </a:endParaRPr>
          </a:p>
        </p:txBody>
      </p:sp>
      <p:sp>
        <p:nvSpPr>
          <p:cNvPr id="18" name="Text 14"/>
          <p:cNvSpPr/>
          <p:nvPr/>
        </p:nvSpPr>
        <p:spPr>
          <a:xfrm>
            <a:off x="9647515" y="3859649"/>
            <a:ext cx="4240530" cy="701278"/>
          </a:xfrm>
          <a:prstGeom prst="rect">
            <a:avLst/>
          </a:prstGeom>
          <a:noFill/>
          <a:ln/>
        </p:spPr>
        <p:txBody>
          <a:bodyPr wrap="square" lIns="0" tIns="0" rIns="0" bIns="0" rtlCol="0" anchor="t"/>
          <a:lstStyle/>
          <a:p>
            <a:pPr marL="342900" indent="-342900" algn="l">
              <a:lnSpc>
                <a:spcPts val="2650"/>
              </a:lnSpc>
              <a:buSzPct val="100000"/>
              <a:buChar char="•"/>
            </a:pPr>
            <a:endParaRPr lang="en-US" sz="1600" dirty="0">
              <a:latin typeface="Times New Roman" pitchFamily="18" charset="0"/>
              <a:cs typeface="Times New Roman" pitchFamily="18" charset="0"/>
            </a:endParaRPr>
          </a:p>
        </p:txBody>
      </p:sp>
      <p:sp>
        <p:nvSpPr>
          <p:cNvPr id="20" name="TextBox 19"/>
          <p:cNvSpPr txBox="1"/>
          <p:nvPr/>
        </p:nvSpPr>
        <p:spPr>
          <a:xfrm>
            <a:off x="742236" y="583168"/>
            <a:ext cx="9347695" cy="523220"/>
          </a:xfrm>
          <a:prstGeom prst="rect">
            <a:avLst/>
          </a:prstGeom>
          <a:noFill/>
        </p:spPr>
        <p:txBody>
          <a:bodyPr wrap="square" rtlCol="0">
            <a:spAutoFit/>
          </a:bodyPr>
          <a:lstStyle/>
          <a:p>
            <a:r>
              <a:rPr lang="en-US" sz="2800" b="1" dirty="0" smtClean="0">
                <a:latin typeface="Times New Roman" pitchFamily="18" charset="0"/>
                <a:cs typeface="Times New Roman" pitchFamily="18" charset="0"/>
              </a:rPr>
              <a:t>PURPOSE OF THE PROJECT</a:t>
            </a:r>
            <a:endParaRPr lang="en-IN" sz="2800" b="1" dirty="0">
              <a:latin typeface="Times New Roman" pitchFamily="18" charset="0"/>
              <a:cs typeface="Times New Roman" pitchFamily="18" charset="0"/>
            </a:endParaRPr>
          </a:p>
        </p:txBody>
      </p:sp>
      <p:sp>
        <p:nvSpPr>
          <p:cNvPr id="21" name="TextBox 20"/>
          <p:cNvSpPr txBox="1"/>
          <p:nvPr/>
        </p:nvSpPr>
        <p:spPr>
          <a:xfrm>
            <a:off x="742236" y="1245989"/>
            <a:ext cx="8512123" cy="1600438"/>
          </a:xfrm>
          <a:prstGeom prst="rect">
            <a:avLst/>
          </a:prstGeom>
          <a:noFill/>
        </p:spPr>
        <p:txBody>
          <a:bodyPr wrap="square" rtlCol="0">
            <a:spAutoFit/>
          </a:bodyPr>
          <a:lstStyle/>
          <a:p>
            <a:pPr marL="285750" indent="-285750">
              <a:buFont typeface="Arial" pitchFamily="34" charset="0"/>
              <a:buChar char="•"/>
            </a:pPr>
            <a:r>
              <a:rPr lang="en-US" sz="1600" dirty="0">
                <a:latin typeface="Times New Roman" pitchFamily="18" charset="0"/>
                <a:cs typeface="Times New Roman" pitchFamily="18" charset="0"/>
              </a:rPr>
              <a:t>To see how many movies and TV shows are there in total.</a:t>
            </a:r>
          </a:p>
          <a:p>
            <a:pPr marL="285750" indent="-285750">
              <a:buFont typeface="Arial" pitchFamily="34" charset="0"/>
              <a:buChar char="•"/>
            </a:pPr>
            <a:r>
              <a:rPr lang="en-US" sz="1600" dirty="0">
                <a:latin typeface="Times New Roman" pitchFamily="18" charset="0"/>
                <a:cs typeface="Times New Roman" pitchFamily="18" charset="0"/>
              </a:rPr>
              <a:t>To find out which </a:t>
            </a:r>
            <a:r>
              <a:rPr lang="en-US" sz="1600" dirty="0" smtClean="0">
                <a:latin typeface="Times New Roman" pitchFamily="18" charset="0"/>
                <a:cs typeface="Times New Roman" pitchFamily="18" charset="0"/>
              </a:rPr>
              <a:t>type </a:t>
            </a:r>
            <a:r>
              <a:rPr lang="en-US" sz="1600" dirty="0">
                <a:latin typeface="Times New Roman" pitchFamily="18" charset="0"/>
                <a:cs typeface="Times New Roman" pitchFamily="18" charset="0"/>
              </a:rPr>
              <a:t>(like Drama, Comedy, etc.) are most popular.</a:t>
            </a:r>
          </a:p>
          <a:p>
            <a:pPr marL="285750" indent="-285750">
              <a:buFont typeface="Arial" pitchFamily="34" charset="0"/>
              <a:buChar char="•"/>
            </a:pPr>
            <a:r>
              <a:rPr lang="en-US" sz="1600" dirty="0">
                <a:latin typeface="Times New Roman" pitchFamily="18" charset="0"/>
                <a:cs typeface="Times New Roman" pitchFamily="18" charset="0"/>
              </a:rPr>
              <a:t>To check which countries have more Prime Video content.</a:t>
            </a:r>
          </a:p>
          <a:p>
            <a:pPr marL="285750" indent="-285750">
              <a:buFont typeface="Arial" pitchFamily="34" charset="0"/>
              <a:buChar char="•"/>
            </a:pPr>
            <a:r>
              <a:rPr lang="en-US" sz="1600" dirty="0">
                <a:latin typeface="Times New Roman" pitchFamily="18" charset="0"/>
                <a:cs typeface="Times New Roman" pitchFamily="18" charset="0"/>
              </a:rPr>
              <a:t>To compare the number of movies and TV shows.</a:t>
            </a:r>
          </a:p>
          <a:p>
            <a:pPr marL="285750" indent="-285750">
              <a:buFont typeface="Arial" pitchFamily="34" charset="0"/>
              <a:buChar char="•"/>
            </a:pPr>
            <a:r>
              <a:rPr lang="en-US" sz="1600" dirty="0">
                <a:latin typeface="Times New Roman" pitchFamily="18" charset="0"/>
                <a:cs typeface="Times New Roman" pitchFamily="18" charset="0"/>
              </a:rPr>
              <a:t>To know how Prime Video’s collection has grown from </a:t>
            </a:r>
            <a:r>
              <a:rPr lang="en-US" sz="1600" dirty="0" smtClean="0">
                <a:latin typeface="Times New Roman" pitchFamily="18" charset="0"/>
                <a:cs typeface="Times New Roman" pitchFamily="18" charset="0"/>
              </a:rPr>
              <a:t>over the years.</a:t>
            </a:r>
            <a:endParaRPr lang="en-US" sz="1600" dirty="0">
              <a:latin typeface="Times New Roman" pitchFamily="18" charset="0"/>
              <a:cs typeface="Times New Roman" pitchFamily="18" charset="0"/>
            </a:endParaRPr>
          </a:p>
          <a:p>
            <a:endParaRPr lang="en-IN" dirty="0"/>
          </a:p>
        </p:txBody>
      </p:sp>
      <p:sp>
        <p:nvSpPr>
          <p:cNvPr id="22" name="TextBox 21"/>
          <p:cNvSpPr txBox="1"/>
          <p:nvPr/>
        </p:nvSpPr>
        <p:spPr>
          <a:xfrm>
            <a:off x="6365894" y="5201274"/>
            <a:ext cx="7448073" cy="830997"/>
          </a:xfrm>
          <a:prstGeom prst="rect">
            <a:avLst/>
          </a:prstGeom>
          <a:noFill/>
        </p:spPr>
        <p:txBody>
          <a:bodyPr wrap="square" rtlCol="0">
            <a:spAutoFit/>
          </a:bodyPr>
          <a:lstStyle/>
          <a:p>
            <a:r>
              <a:rPr lang="en-US" sz="1600" dirty="0">
                <a:latin typeface="Times New Roman" pitchFamily="18" charset="0"/>
                <a:cs typeface="Times New Roman" pitchFamily="18" charset="0"/>
              </a:rPr>
              <a:t>This project helps us see what type of content people prefer, which countries are most active, and how Prime Video has expanded over </a:t>
            </a:r>
            <a:r>
              <a:rPr lang="en-US" sz="1600" dirty="0" smtClean="0">
                <a:latin typeface="Times New Roman" pitchFamily="18" charset="0"/>
                <a:cs typeface="Times New Roman" pitchFamily="18" charset="0"/>
              </a:rPr>
              <a:t>time. It </a:t>
            </a:r>
            <a:r>
              <a:rPr lang="en-US" sz="1600" dirty="0">
                <a:latin typeface="Times New Roman" pitchFamily="18" charset="0"/>
                <a:cs typeface="Times New Roman" pitchFamily="18" charset="0"/>
              </a:rPr>
              <a:t>turns simple data into a clear and colorful dashboard using Power BI.</a:t>
            </a:r>
            <a:endParaRPr lang="en-IN" sz="1600" dirty="0">
              <a:latin typeface="Times New Roman" pitchFamily="18" charset="0"/>
              <a:cs typeface="Times New Roman" pitchFamily="18" charset="0"/>
            </a:endParaRPr>
          </a:p>
        </p:txBody>
      </p:sp>
      <p:pic>
        <p:nvPicPr>
          <p:cNvPr id="23" name="Image 1" descr="preencoded.png"/>
          <p:cNvPicPr>
            <a:picLocks noChangeAspect="1"/>
          </p:cNvPicPr>
          <p:nvPr/>
        </p:nvPicPr>
        <p:blipFill>
          <a:blip r:embed="rId3"/>
          <a:stretch>
            <a:fillRect/>
          </a:stretch>
        </p:blipFill>
        <p:spPr>
          <a:xfrm>
            <a:off x="8190309" y="708601"/>
            <a:ext cx="4240649" cy="2901434"/>
          </a:xfrm>
          <a:prstGeom prst="rect">
            <a:avLst/>
          </a:prstGeom>
        </p:spPr>
      </p:pic>
      <p:pic>
        <p:nvPicPr>
          <p:cNvPr id="24" name="Image 2" descr="preencoded.png"/>
          <p:cNvPicPr>
            <a:picLocks noChangeAspect="1"/>
          </p:cNvPicPr>
          <p:nvPr/>
        </p:nvPicPr>
        <p:blipFill>
          <a:blip r:embed="rId4"/>
          <a:stretch>
            <a:fillRect/>
          </a:stretch>
        </p:blipFill>
        <p:spPr>
          <a:xfrm>
            <a:off x="954286" y="4210288"/>
            <a:ext cx="4240530" cy="2901315"/>
          </a:xfrm>
          <a:prstGeom prst="rect">
            <a:avLst/>
          </a:prstGeom>
        </p:spPr>
      </p:pic>
      <p:sp>
        <p:nvSpPr>
          <p:cNvPr id="25" name="TextBox 24"/>
          <p:cNvSpPr txBox="1"/>
          <p:nvPr/>
        </p:nvSpPr>
        <p:spPr>
          <a:xfrm>
            <a:off x="6365894" y="4560927"/>
            <a:ext cx="5631665" cy="523220"/>
          </a:xfrm>
          <a:prstGeom prst="rect">
            <a:avLst/>
          </a:prstGeom>
          <a:noFill/>
        </p:spPr>
        <p:txBody>
          <a:bodyPr wrap="square" rtlCol="0">
            <a:spAutoFit/>
          </a:bodyPr>
          <a:lstStyle/>
          <a:p>
            <a:r>
              <a:rPr lang="en-US" sz="2800" b="1" dirty="0" smtClean="0">
                <a:latin typeface="Times New Roman" pitchFamily="18" charset="0"/>
                <a:cs typeface="Times New Roman" pitchFamily="18" charset="0"/>
              </a:rPr>
              <a:t>WHAT WE LEARN</a:t>
            </a:r>
            <a:endParaRPr lang="en-IN" sz="2800" b="1"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3065" y="560308"/>
            <a:ext cx="7717869" cy="1273254"/>
          </a:xfrm>
          <a:prstGeom prst="rect">
            <a:avLst/>
          </a:prstGeom>
          <a:noFill/>
          <a:ln/>
        </p:spPr>
        <p:txBody>
          <a:bodyPr wrap="square" lIns="0" tIns="0" rIns="0" bIns="0" rtlCol="0" anchor="t"/>
          <a:lstStyle/>
          <a:p>
            <a:pPr marL="0" indent="0" algn="l">
              <a:lnSpc>
                <a:spcPts val="5000"/>
              </a:lnSpc>
              <a:buNone/>
            </a:pPr>
            <a:r>
              <a:rPr lang="en-US" sz="2800" b="1" dirty="0" smtClean="0">
                <a:solidFill>
                  <a:srgbClr val="1B1B27"/>
                </a:solidFill>
                <a:latin typeface="Times New Roman" pitchFamily="18" charset="0"/>
                <a:ea typeface="Alexandria" pitchFamily="34" charset="-122"/>
                <a:cs typeface="Times New Roman" pitchFamily="18" charset="0"/>
              </a:rPr>
              <a:t>THE COMPLETED POWER BI DASHBOARD</a:t>
            </a:r>
            <a:endParaRPr lang="en-US" sz="2800" b="1" dirty="0">
              <a:latin typeface="Times New Roman" pitchFamily="18" charset="0"/>
              <a:cs typeface="Times New Roman" pitchFamily="18" charset="0"/>
            </a:endParaRPr>
          </a:p>
        </p:txBody>
      </p:sp>
      <p:sp>
        <p:nvSpPr>
          <p:cNvPr id="4" name="Text 1"/>
          <p:cNvSpPr/>
          <p:nvPr/>
        </p:nvSpPr>
        <p:spPr>
          <a:xfrm>
            <a:off x="712946" y="1366566"/>
            <a:ext cx="7717869" cy="651748"/>
          </a:xfrm>
          <a:prstGeom prst="rect">
            <a:avLst/>
          </a:prstGeom>
          <a:noFill/>
          <a:ln/>
        </p:spPr>
        <p:txBody>
          <a:bodyPr wrap="square" lIns="0" tIns="0" rIns="0" bIns="0" rtlCol="0" anchor="t"/>
          <a:lstStyle/>
          <a:p>
            <a:pPr marL="0" indent="0" algn="l">
              <a:lnSpc>
                <a:spcPts val="2550"/>
              </a:lnSpc>
              <a:buNone/>
            </a:pPr>
            <a:r>
              <a:rPr lang="en-US" sz="1600" dirty="0">
                <a:solidFill>
                  <a:srgbClr val="404155"/>
                </a:solidFill>
                <a:latin typeface="Times New Roman" pitchFamily="18" charset="0"/>
                <a:ea typeface="Nobile" pitchFamily="34" charset="-122"/>
                <a:cs typeface="Times New Roman" pitchFamily="18" charset="0"/>
              </a:rPr>
              <a:t>Our comprehensive Power BI dashboard brings together all the visualizations and key metrics into one interactive interface.</a:t>
            </a:r>
            <a:endParaRPr lang="en-US" sz="1600" dirty="0">
              <a:latin typeface="Times New Roman" pitchFamily="18" charset="0"/>
              <a:cs typeface="Times New Roman" pitchFamily="18" charset="0"/>
            </a:endParaRPr>
          </a:p>
        </p:txBody>
      </p:sp>
      <p:sp>
        <p:nvSpPr>
          <p:cNvPr id="5" name="Text 2"/>
          <p:cNvSpPr/>
          <p:nvPr/>
        </p:nvSpPr>
        <p:spPr>
          <a:xfrm>
            <a:off x="712946" y="2333544"/>
            <a:ext cx="2402800" cy="672346"/>
          </a:xfrm>
          <a:prstGeom prst="rect">
            <a:avLst/>
          </a:prstGeom>
          <a:noFill/>
          <a:ln/>
        </p:spPr>
        <p:txBody>
          <a:bodyPr wrap="none" lIns="0" tIns="0" rIns="0" bIns="0" rtlCol="0" anchor="t"/>
          <a:lstStyle/>
          <a:p>
            <a:pPr marL="0" indent="0" algn="ctr">
              <a:lnSpc>
                <a:spcPts val="5250"/>
              </a:lnSpc>
              <a:buNone/>
            </a:pPr>
            <a:r>
              <a:rPr lang="en-US" sz="5250" dirty="0">
                <a:solidFill>
                  <a:srgbClr val="404155"/>
                </a:solidFill>
                <a:latin typeface="Alexandria" pitchFamily="34" charset="0"/>
                <a:ea typeface="Alexandria" pitchFamily="34" charset="-122"/>
                <a:cs typeface="Alexandria" pitchFamily="34" charset="-120"/>
              </a:rPr>
              <a:t>9655</a:t>
            </a:r>
            <a:endParaRPr lang="en-US" sz="5250" dirty="0"/>
          </a:p>
        </p:txBody>
      </p:sp>
      <p:sp>
        <p:nvSpPr>
          <p:cNvPr id="6" name="Text 3"/>
          <p:cNvSpPr/>
          <p:nvPr/>
        </p:nvSpPr>
        <p:spPr>
          <a:xfrm>
            <a:off x="712946" y="3018638"/>
            <a:ext cx="2402800" cy="318254"/>
          </a:xfrm>
          <a:prstGeom prst="rect">
            <a:avLst/>
          </a:prstGeom>
          <a:noFill/>
          <a:ln/>
        </p:spPr>
        <p:txBody>
          <a:bodyPr wrap="none" lIns="0" tIns="0" rIns="0" bIns="0" rtlCol="0" anchor="t"/>
          <a:lstStyle/>
          <a:p>
            <a:pPr marL="0" indent="0" algn="ctr">
              <a:lnSpc>
                <a:spcPts val="2500"/>
              </a:lnSpc>
              <a:buNone/>
            </a:pPr>
            <a:r>
              <a:rPr lang="en-US" sz="2000" b="1" dirty="0">
                <a:solidFill>
                  <a:srgbClr val="404155"/>
                </a:solidFill>
                <a:latin typeface="Times New Roman" pitchFamily="18" charset="0"/>
                <a:ea typeface="Alexandria" pitchFamily="34" charset="-122"/>
                <a:cs typeface="Times New Roman" pitchFamily="18" charset="0"/>
              </a:rPr>
              <a:t>Total Titles</a:t>
            </a:r>
            <a:endParaRPr lang="en-US" sz="2000" b="1" dirty="0">
              <a:latin typeface="Times New Roman" pitchFamily="18" charset="0"/>
              <a:cs typeface="Times New Roman" pitchFamily="18" charset="0"/>
            </a:endParaRPr>
          </a:p>
        </p:txBody>
      </p:sp>
      <p:sp>
        <p:nvSpPr>
          <p:cNvPr id="7" name="Text 4"/>
          <p:cNvSpPr/>
          <p:nvPr/>
        </p:nvSpPr>
        <p:spPr>
          <a:xfrm>
            <a:off x="712946" y="3360291"/>
            <a:ext cx="2402800" cy="651748"/>
          </a:xfrm>
          <a:prstGeom prst="rect">
            <a:avLst/>
          </a:prstGeom>
          <a:noFill/>
          <a:ln/>
        </p:spPr>
        <p:txBody>
          <a:bodyPr wrap="square" lIns="0" tIns="0" rIns="0" bIns="0" rtlCol="0" anchor="t"/>
          <a:lstStyle/>
          <a:p>
            <a:pPr marL="0" indent="0" algn="ctr">
              <a:lnSpc>
                <a:spcPts val="2550"/>
              </a:lnSpc>
              <a:buNone/>
            </a:pPr>
            <a:r>
              <a:rPr lang="en-US" sz="1600" dirty="0">
                <a:solidFill>
                  <a:srgbClr val="404155"/>
                </a:solidFill>
                <a:latin typeface="Times New Roman" pitchFamily="18" charset="0"/>
                <a:ea typeface="Nobile" pitchFamily="34" charset="-122"/>
                <a:cs typeface="Times New Roman" pitchFamily="18" charset="0"/>
              </a:rPr>
              <a:t>A vast library of movies &amp; TV shows</a:t>
            </a:r>
            <a:endParaRPr lang="en-US" sz="1600" dirty="0">
              <a:latin typeface="Times New Roman" pitchFamily="18" charset="0"/>
              <a:cs typeface="Times New Roman" pitchFamily="18" charset="0"/>
            </a:endParaRPr>
          </a:p>
        </p:txBody>
      </p:sp>
      <p:sp>
        <p:nvSpPr>
          <p:cNvPr id="8" name="Text 5"/>
          <p:cNvSpPr/>
          <p:nvPr/>
        </p:nvSpPr>
        <p:spPr>
          <a:xfrm>
            <a:off x="3370480" y="2346539"/>
            <a:ext cx="2402800" cy="672346"/>
          </a:xfrm>
          <a:prstGeom prst="rect">
            <a:avLst/>
          </a:prstGeom>
          <a:noFill/>
          <a:ln/>
        </p:spPr>
        <p:txBody>
          <a:bodyPr wrap="none" lIns="0" tIns="0" rIns="0" bIns="0" rtlCol="0" anchor="t"/>
          <a:lstStyle/>
          <a:p>
            <a:pPr marL="0" indent="0" algn="ctr">
              <a:lnSpc>
                <a:spcPts val="5250"/>
              </a:lnSpc>
              <a:buNone/>
            </a:pPr>
            <a:r>
              <a:rPr lang="en-US" sz="5250" dirty="0">
                <a:solidFill>
                  <a:srgbClr val="404155"/>
                </a:solidFill>
                <a:latin typeface="Alexandria" pitchFamily="34" charset="0"/>
                <a:ea typeface="Alexandria" pitchFamily="34" charset="-122"/>
                <a:cs typeface="Alexandria" pitchFamily="34" charset="-120"/>
              </a:rPr>
              <a:t>25</a:t>
            </a:r>
            <a:endParaRPr lang="en-US" sz="5250" dirty="0"/>
          </a:p>
        </p:txBody>
      </p:sp>
      <p:sp>
        <p:nvSpPr>
          <p:cNvPr id="9" name="Text 6"/>
          <p:cNvSpPr/>
          <p:nvPr/>
        </p:nvSpPr>
        <p:spPr>
          <a:xfrm>
            <a:off x="3370540" y="3031633"/>
            <a:ext cx="2402800" cy="318254"/>
          </a:xfrm>
          <a:prstGeom prst="rect">
            <a:avLst/>
          </a:prstGeom>
          <a:noFill/>
          <a:ln/>
        </p:spPr>
        <p:txBody>
          <a:bodyPr wrap="none" lIns="0" tIns="0" rIns="0" bIns="0" rtlCol="0" anchor="t"/>
          <a:lstStyle/>
          <a:p>
            <a:pPr marL="0" indent="0" algn="ctr">
              <a:lnSpc>
                <a:spcPts val="2500"/>
              </a:lnSpc>
              <a:buNone/>
            </a:pPr>
            <a:r>
              <a:rPr lang="en-US" sz="2000" b="1" dirty="0">
                <a:solidFill>
                  <a:srgbClr val="404155"/>
                </a:solidFill>
                <a:latin typeface="Times New Roman" pitchFamily="18" charset="0"/>
                <a:ea typeface="Alexandria" pitchFamily="34" charset="-122"/>
                <a:cs typeface="Times New Roman" pitchFamily="18" charset="0"/>
              </a:rPr>
              <a:t>Total Ratings</a:t>
            </a:r>
            <a:endParaRPr lang="en-US" sz="2000" b="1" dirty="0">
              <a:latin typeface="Times New Roman" pitchFamily="18" charset="0"/>
              <a:cs typeface="Times New Roman" pitchFamily="18" charset="0"/>
            </a:endParaRPr>
          </a:p>
        </p:txBody>
      </p:sp>
      <p:sp>
        <p:nvSpPr>
          <p:cNvPr id="10" name="Text 7"/>
          <p:cNvSpPr/>
          <p:nvPr/>
        </p:nvSpPr>
        <p:spPr>
          <a:xfrm>
            <a:off x="3370540" y="3366656"/>
            <a:ext cx="2402800" cy="651748"/>
          </a:xfrm>
          <a:prstGeom prst="rect">
            <a:avLst/>
          </a:prstGeom>
          <a:noFill/>
          <a:ln/>
        </p:spPr>
        <p:txBody>
          <a:bodyPr wrap="square" lIns="0" tIns="0" rIns="0" bIns="0" rtlCol="0" anchor="t"/>
          <a:lstStyle/>
          <a:p>
            <a:pPr marL="0" indent="0" algn="ctr">
              <a:lnSpc>
                <a:spcPts val="2550"/>
              </a:lnSpc>
              <a:buNone/>
            </a:pPr>
            <a:r>
              <a:rPr lang="en-US" sz="1600" dirty="0">
                <a:solidFill>
                  <a:srgbClr val="404155"/>
                </a:solidFill>
                <a:latin typeface="Times New Roman" pitchFamily="18" charset="0"/>
                <a:ea typeface="Nobile" pitchFamily="34" charset="-122"/>
                <a:cs typeface="Times New Roman" pitchFamily="18" charset="0"/>
              </a:rPr>
              <a:t>Diverse content for all audiences</a:t>
            </a:r>
            <a:endParaRPr lang="en-US" sz="1600" dirty="0">
              <a:latin typeface="Times New Roman" pitchFamily="18" charset="0"/>
              <a:cs typeface="Times New Roman" pitchFamily="18" charset="0"/>
            </a:endParaRPr>
          </a:p>
        </p:txBody>
      </p:sp>
      <p:sp>
        <p:nvSpPr>
          <p:cNvPr id="11" name="Text 8"/>
          <p:cNvSpPr/>
          <p:nvPr/>
        </p:nvSpPr>
        <p:spPr>
          <a:xfrm>
            <a:off x="6028015" y="2333544"/>
            <a:ext cx="2402800" cy="672346"/>
          </a:xfrm>
          <a:prstGeom prst="rect">
            <a:avLst/>
          </a:prstGeom>
          <a:noFill/>
          <a:ln/>
        </p:spPr>
        <p:txBody>
          <a:bodyPr wrap="none" lIns="0" tIns="0" rIns="0" bIns="0" rtlCol="0" anchor="t"/>
          <a:lstStyle/>
          <a:p>
            <a:pPr marL="0" indent="0" algn="ctr">
              <a:lnSpc>
                <a:spcPts val="5250"/>
              </a:lnSpc>
              <a:buNone/>
            </a:pPr>
            <a:r>
              <a:rPr lang="en-US" sz="5250" dirty="0">
                <a:solidFill>
                  <a:srgbClr val="404155"/>
                </a:solidFill>
                <a:latin typeface="Alexandria" pitchFamily="34" charset="0"/>
                <a:ea typeface="Alexandria" pitchFamily="34" charset="-122"/>
                <a:cs typeface="Alexandria" pitchFamily="34" charset="-120"/>
              </a:rPr>
              <a:t>519</a:t>
            </a:r>
            <a:endParaRPr lang="en-US" sz="5250" dirty="0"/>
          </a:p>
        </p:txBody>
      </p:sp>
      <p:sp>
        <p:nvSpPr>
          <p:cNvPr id="12" name="Text 9"/>
          <p:cNvSpPr/>
          <p:nvPr/>
        </p:nvSpPr>
        <p:spPr>
          <a:xfrm>
            <a:off x="6028134" y="3018885"/>
            <a:ext cx="2402800" cy="318254"/>
          </a:xfrm>
          <a:prstGeom prst="rect">
            <a:avLst/>
          </a:prstGeom>
          <a:noFill/>
          <a:ln/>
        </p:spPr>
        <p:txBody>
          <a:bodyPr wrap="none" lIns="0" tIns="0" rIns="0" bIns="0" rtlCol="0" anchor="t"/>
          <a:lstStyle/>
          <a:p>
            <a:pPr marL="0" indent="0" algn="ctr">
              <a:lnSpc>
                <a:spcPts val="2500"/>
              </a:lnSpc>
              <a:buNone/>
            </a:pPr>
            <a:r>
              <a:rPr lang="en-US" sz="2000" b="1" dirty="0">
                <a:solidFill>
                  <a:srgbClr val="404155"/>
                </a:solidFill>
                <a:latin typeface="Times New Roman" pitchFamily="18" charset="0"/>
                <a:ea typeface="Alexandria" pitchFamily="34" charset="-122"/>
                <a:cs typeface="Times New Roman" pitchFamily="18" charset="0"/>
              </a:rPr>
              <a:t>Total Genres</a:t>
            </a:r>
            <a:endParaRPr lang="en-US" sz="2000" b="1" dirty="0">
              <a:latin typeface="Times New Roman" pitchFamily="18" charset="0"/>
              <a:cs typeface="Times New Roman" pitchFamily="18" charset="0"/>
            </a:endParaRPr>
          </a:p>
        </p:txBody>
      </p:sp>
      <p:sp>
        <p:nvSpPr>
          <p:cNvPr id="13" name="Text 10"/>
          <p:cNvSpPr/>
          <p:nvPr/>
        </p:nvSpPr>
        <p:spPr>
          <a:xfrm>
            <a:off x="6028015" y="3388786"/>
            <a:ext cx="2402800" cy="651748"/>
          </a:xfrm>
          <a:prstGeom prst="rect">
            <a:avLst/>
          </a:prstGeom>
          <a:noFill/>
          <a:ln/>
        </p:spPr>
        <p:txBody>
          <a:bodyPr wrap="square" lIns="0" tIns="0" rIns="0" bIns="0" rtlCol="0" anchor="t"/>
          <a:lstStyle/>
          <a:p>
            <a:pPr marL="0" indent="0" algn="ctr">
              <a:lnSpc>
                <a:spcPts val="2550"/>
              </a:lnSpc>
              <a:buNone/>
            </a:pPr>
            <a:r>
              <a:rPr lang="en-US" sz="1600" dirty="0">
                <a:solidFill>
                  <a:srgbClr val="404155"/>
                </a:solidFill>
                <a:latin typeface="Times New Roman" pitchFamily="18" charset="0"/>
                <a:ea typeface="Nobile" pitchFamily="34" charset="-122"/>
                <a:cs typeface="Times New Roman" pitchFamily="18" charset="0"/>
              </a:rPr>
              <a:t>Rich variety in content categories</a:t>
            </a:r>
            <a:endParaRPr lang="en-US" sz="1600" dirty="0">
              <a:latin typeface="Times New Roman" pitchFamily="18" charset="0"/>
              <a:cs typeface="Times New Roman" pitchFamily="18" charset="0"/>
            </a:endParaRPr>
          </a:p>
        </p:txBody>
      </p:sp>
      <p:sp>
        <p:nvSpPr>
          <p:cNvPr id="14" name="Text 11"/>
          <p:cNvSpPr/>
          <p:nvPr/>
        </p:nvSpPr>
        <p:spPr>
          <a:xfrm>
            <a:off x="3370480" y="4672649"/>
            <a:ext cx="2402800" cy="672346"/>
          </a:xfrm>
          <a:prstGeom prst="rect">
            <a:avLst/>
          </a:prstGeom>
          <a:noFill/>
          <a:ln/>
        </p:spPr>
        <p:txBody>
          <a:bodyPr wrap="none" lIns="0" tIns="0" rIns="0" bIns="0" rtlCol="0" anchor="t"/>
          <a:lstStyle/>
          <a:p>
            <a:pPr marL="0" indent="0" algn="ctr">
              <a:lnSpc>
                <a:spcPts val="5250"/>
              </a:lnSpc>
              <a:buNone/>
            </a:pPr>
            <a:r>
              <a:rPr lang="en-US" sz="5250" dirty="0">
                <a:solidFill>
                  <a:srgbClr val="404155"/>
                </a:solidFill>
                <a:latin typeface="Alexandria" pitchFamily="34" charset="0"/>
                <a:ea typeface="Alexandria" pitchFamily="34" charset="-122"/>
                <a:cs typeface="Alexandria" pitchFamily="34" charset="-120"/>
              </a:rPr>
              <a:t>5771</a:t>
            </a:r>
            <a:endParaRPr lang="en-US" sz="5250" dirty="0"/>
          </a:p>
        </p:txBody>
      </p:sp>
      <p:sp>
        <p:nvSpPr>
          <p:cNvPr id="15" name="Text 12"/>
          <p:cNvSpPr/>
          <p:nvPr/>
        </p:nvSpPr>
        <p:spPr>
          <a:xfrm>
            <a:off x="3370540" y="5395084"/>
            <a:ext cx="2402800" cy="318254"/>
          </a:xfrm>
          <a:prstGeom prst="rect">
            <a:avLst/>
          </a:prstGeom>
          <a:noFill/>
          <a:ln/>
        </p:spPr>
        <p:txBody>
          <a:bodyPr wrap="none" lIns="0" tIns="0" rIns="0" bIns="0" rtlCol="0" anchor="t"/>
          <a:lstStyle/>
          <a:p>
            <a:pPr marL="0" indent="0" algn="ctr">
              <a:lnSpc>
                <a:spcPts val="2500"/>
              </a:lnSpc>
              <a:buNone/>
            </a:pPr>
            <a:r>
              <a:rPr lang="en-US" sz="2000" b="1" dirty="0">
                <a:solidFill>
                  <a:srgbClr val="404155"/>
                </a:solidFill>
                <a:latin typeface="Times New Roman" pitchFamily="18" charset="0"/>
                <a:ea typeface="Alexandria" pitchFamily="34" charset="-122"/>
                <a:cs typeface="Times New Roman" pitchFamily="18" charset="0"/>
              </a:rPr>
              <a:t>Total Directors</a:t>
            </a:r>
            <a:endParaRPr lang="en-US" sz="2000" b="1" dirty="0">
              <a:latin typeface="Times New Roman" pitchFamily="18" charset="0"/>
              <a:cs typeface="Times New Roman" pitchFamily="18" charset="0"/>
            </a:endParaRPr>
          </a:p>
        </p:txBody>
      </p:sp>
      <p:sp>
        <p:nvSpPr>
          <p:cNvPr id="16" name="Text 13"/>
          <p:cNvSpPr/>
          <p:nvPr/>
        </p:nvSpPr>
        <p:spPr>
          <a:xfrm>
            <a:off x="3370480" y="5737094"/>
            <a:ext cx="2402800" cy="651748"/>
          </a:xfrm>
          <a:prstGeom prst="rect">
            <a:avLst/>
          </a:prstGeom>
          <a:noFill/>
          <a:ln/>
        </p:spPr>
        <p:txBody>
          <a:bodyPr wrap="square" lIns="0" tIns="0" rIns="0" bIns="0" rtlCol="0" anchor="t"/>
          <a:lstStyle/>
          <a:p>
            <a:pPr marL="0" indent="0" algn="ctr">
              <a:lnSpc>
                <a:spcPts val="2550"/>
              </a:lnSpc>
              <a:buNone/>
            </a:pPr>
            <a:r>
              <a:rPr lang="en-US" sz="1600" dirty="0">
                <a:solidFill>
                  <a:srgbClr val="404155"/>
                </a:solidFill>
                <a:latin typeface="Times New Roman" pitchFamily="18" charset="0"/>
                <a:ea typeface="Nobile" pitchFamily="34" charset="-122"/>
                <a:cs typeface="Times New Roman" pitchFamily="18" charset="0"/>
              </a:rPr>
              <a:t>A multitude of creative voices</a:t>
            </a:r>
            <a:endParaRPr lang="en-US" sz="16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445413" y="349925"/>
            <a:ext cx="5158264" cy="397669"/>
          </a:xfrm>
          <a:prstGeom prst="rect">
            <a:avLst/>
          </a:prstGeom>
          <a:noFill/>
          <a:ln/>
        </p:spPr>
        <p:txBody>
          <a:bodyPr wrap="none" lIns="0" tIns="0" rIns="0" bIns="0" rtlCol="0" anchor="t"/>
          <a:lstStyle/>
          <a:p>
            <a:pPr marL="0" indent="0" algn="l">
              <a:lnSpc>
                <a:spcPts val="3100"/>
              </a:lnSpc>
              <a:buNone/>
            </a:pPr>
            <a:endParaRPr lang="en-US" sz="2500" dirty="0"/>
          </a:p>
        </p:txBody>
      </p:sp>
      <p:sp>
        <p:nvSpPr>
          <p:cNvPr id="3" name="Text 1"/>
          <p:cNvSpPr/>
          <p:nvPr/>
        </p:nvSpPr>
        <p:spPr>
          <a:xfrm>
            <a:off x="445413" y="747594"/>
            <a:ext cx="13739574" cy="847546"/>
          </a:xfrm>
          <a:prstGeom prst="rect">
            <a:avLst/>
          </a:prstGeom>
          <a:noFill/>
          <a:ln/>
        </p:spPr>
        <p:txBody>
          <a:bodyPr wrap="none" lIns="0" tIns="0" rIns="0" bIns="0" rtlCol="0" anchor="t"/>
          <a:lstStyle/>
          <a:p>
            <a:pPr>
              <a:lnSpc>
                <a:spcPts val="1600"/>
              </a:lnSpc>
            </a:pPr>
            <a:endParaRPr lang="en-US" sz="1600" dirty="0">
              <a:latin typeface="Times New Roman" pitchFamily="18" charset="0"/>
              <a:cs typeface="Times New Roman" pitchFamily="18" charset="0"/>
            </a:endParaRPr>
          </a:p>
        </p:txBody>
      </p:sp>
      <p:sp>
        <p:nvSpPr>
          <p:cNvPr id="4" name="Text 2"/>
          <p:cNvSpPr/>
          <p:nvPr/>
        </p:nvSpPr>
        <p:spPr>
          <a:xfrm>
            <a:off x="445413" y="1475899"/>
            <a:ext cx="1909048" cy="238482"/>
          </a:xfrm>
          <a:prstGeom prst="rect">
            <a:avLst/>
          </a:prstGeom>
          <a:noFill/>
          <a:ln/>
        </p:spPr>
        <p:txBody>
          <a:bodyPr wrap="none" lIns="0" tIns="0" rIns="0" bIns="0" rtlCol="0" anchor="t"/>
          <a:lstStyle/>
          <a:p>
            <a:pPr marL="0" indent="0" algn="l">
              <a:lnSpc>
                <a:spcPts val="1850"/>
              </a:lnSpc>
              <a:buNone/>
            </a:pPr>
            <a:endParaRPr lang="en-US" sz="1500" dirty="0"/>
          </a:p>
        </p:txBody>
      </p:sp>
      <p:sp>
        <p:nvSpPr>
          <p:cNvPr id="5" name="Text 3"/>
          <p:cNvSpPr/>
          <p:nvPr/>
        </p:nvSpPr>
        <p:spPr>
          <a:xfrm>
            <a:off x="445413" y="1841540"/>
            <a:ext cx="6714530" cy="203597"/>
          </a:xfrm>
          <a:prstGeom prst="rect">
            <a:avLst/>
          </a:prstGeom>
          <a:noFill/>
          <a:ln/>
        </p:spPr>
        <p:txBody>
          <a:bodyPr wrap="none" lIns="0" tIns="0" rIns="0" bIns="0" rtlCol="0" anchor="t"/>
          <a:lstStyle/>
          <a:p>
            <a:pPr marL="342900" indent="-342900" algn="l">
              <a:lnSpc>
                <a:spcPts val="1600"/>
              </a:lnSpc>
              <a:buSzPct val="100000"/>
              <a:buChar char="•"/>
            </a:pPr>
            <a:endParaRPr lang="en-US" sz="1000" dirty="0"/>
          </a:p>
        </p:txBody>
      </p:sp>
      <p:sp>
        <p:nvSpPr>
          <p:cNvPr id="6" name="Text 4"/>
          <p:cNvSpPr/>
          <p:nvPr/>
        </p:nvSpPr>
        <p:spPr>
          <a:xfrm>
            <a:off x="445413" y="2089666"/>
            <a:ext cx="6714530" cy="203597"/>
          </a:xfrm>
          <a:prstGeom prst="rect">
            <a:avLst/>
          </a:prstGeom>
          <a:noFill/>
          <a:ln/>
        </p:spPr>
        <p:txBody>
          <a:bodyPr wrap="none" lIns="0" tIns="0" rIns="0" bIns="0" rtlCol="0" anchor="t"/>
          <a:lstStyle/>
          <a:p>
            <a:pPr marL="342900" indent="-342900" algn="l">
              <a:lnSpc>
                <a:spcPts val="1600"/>
              </a:lnSpc>
              <a:buSzPct val="100000"/>
              <a:buChar char="•"/>
            </a:pPr>
            <a:endParaRPr lang="en-US" sz="1000" dirty="0"/>
          </a:p>
        </p:txBody>
      </p:sp>
      <p:sp>
        <p:nvSpPr>
          <p:cNvPr id="8" name="Text 5"/>
          <p:cNvSpPr/>
          <p:nvPr/>
        </p:nvSpPr>
        <p:spPr>
          <a:xfrm>
            <a:off x="7478078" y="1475899"/>
            <a:ext cx="1909048" cy="238482"/>
          </a:xfrm>
          <a:prstGeom prst="rect">
            <a:avLst/>
          </a:prstGeom>
          <a:noFill/>
          <a:ln/>
        </p:spPr>
        <p:txBody>
          <a:bodyPr wrap="none" lIns="0" tIns="0" rIns="0" bIns="0" rtlCol="0" anchor="t"/>
          <a:lstStyle/>
          <a:p>
            <a:pPr marL="0" indent="0" algn="l">
              <a:lnSpc>
                <a:spcPts val="1850"/>
              </a:lnSpc>
              <a:buNone/>
            </a:pPr>
            <a:endParaRPr lang="en-US" sz="1500" dirty="0"/>
          </a:p>
        </p:txBody>
      </p:sp>
      <p:sp>
        <p:nvSpPr>
          <p:cNvPr id="9" name="Text 6"/>
          <p:cNvSpPr/>
          <p:nvPr/>
        </p:nvSpPr>
        <p:spPr>
          <a:xfrm>
            <a:off x="6836914" y="2211409"/>
            <a:ext cx="6714530" cy="407194"/>
          </a:xfrm>
          <a:prstGeom prst="rect">
            <a:avLst/>
          </a:prstGeom>
          <a:noFill/>
          <a:ln/>
        </p:spPr>
        <p:txBody>
          <a:bodyPr wrap="square" lIns="0" tIns="0" rIns="0" bIns="0" rtlCol="0" anchor="t"/>
          <a:lstStyle/>
          <a:p>
            <a:pPr marL="0" indent="0" algn="l">
              <a:lnSpc>
                <a:spcPts val="1600"/>
              </a:lnSpc>
              <a:buNone/>
            </a:pPr>
            <a:endParaRPr lang="en-US" sz="1000" dirty="0"/>
          </a:p>
        </p:txBody>
      </p:sp>
      <p:sp>
        <p:nvSpPr>
          <p:cNvPr id="11" name="Text 7"/>
          <p:cNvSpPr/>
          <p:nvPr/>
        </p:nvSpPr>
        <p:spPr>
          <a:xfrm>
            <a:off x="7478078" y="9249489"/>
            <a:ext cx="1909048" cy="238482"/>
          </a:xfrm>
          <a:prstGeom prst="rect">
            <a:avLst/>
          </a:prstGeom>
          <a:noFill/>
          <a:ln/>
        </p:spPr>
        <p:txBody>
          <a:bodyPr wrap="none" lIns="0" tIns="0" rIns="0" bIns="0" rtlCol="0" anchor="t"/>
          <a:lstStyle/>
          <a:p>
            <a:pPr marL="0" indent="0" algn="l">
              <a:lnSpc>
                <a:spcPts val="1850"/>
              </a:lnSpc>
              <a:buNone/>
            </a:pPr>
            <a:r>
              <a:rPr lang="en-US" sz="1500" dirty="0">
                <a:solidFill>
                  <a:srgbClr val="1B1B27"/>
                </a:solidFill>
                <a:latin typeface="Alexandria" pitchFamily="34" charset="0"/>
                <a:ea typeface="Alexandria" pitchFamily="34" charset="-122"/>
                <a:cs typeface="Alexandria" pitchFamily="34" charset="-120"/>
              </a:rPr>
              <a:t>Thank You!</a:t>
            </a:r>
            <a:endParaRPr lang="en-US" sz="1500" dirty="0"/>
          </a:p>
        </p:txBody>
      </p:sp>
      <p:sp>
        <p:nvSpPr>
          <p:cNvPr id="13" name="TextBox 12"/>
          <p:cNvSpPr txBox="1"/>
          <p:nvPr/>
        </p:nvSpPr>
        <p:spPr>
          <a:xfrm>
            <a:off x="315310" y="349925"/>
            <a:ext cx="3972911" cy="800219"/>
          </a:xfrm>
          <a:prstGeom prst="rect">
            <a:avLst/>
          </a:prstGeom>
          <a:noFill/>
        </p:spPr>
        <p:txBody>
          <a:bodyPr wrap="square" rtlCol="0">
            <a:spAutoFit/>
          </a:bodyPr>
          <a:lstStyle/>
          <a:p>
            <a:r>
              <a:rPr lang="en-US" sz="2800" b="1" dirty="0" smtClean="0">
                <a:solidFill>
                  <a:srgbClr val="1B1B27"/>
                </a:solidFill>
                <a:latin typeface="Times New Roman" pitchFamily="18" charset="0"/>
                <a:ea typeface="Alexandria" pitchFamily="34" charset="-122"/>
                <a:cs typeface="Times New Roman" pitchFamily="18" charset="0"/>
              </a:rPr>
              <a:t>CONCLUSION</a:t>
            </a:r>
            <a:r>
              <a:rPr lang="en-US" sz="2800" dirty="0" smtClean="0">
                <a:solidFill>
                  <a:srgbClr val="1B1B27"/>
                </a:solidFill>
                <a:latin typeface="Times New Roman" pitchFamily="18" charset="0"/>
                <a:ea typeface="Alexandria" pitchFamily="34" charset="-122"/>
                <a:cs typeface="Times New Roman" pitchFamily="18" charset="0"/>
              </a:rPr>
              <a:t>:</a:t>
            </a:r>
            <a:endParaRPr lang="en-US" sz="2800" dirty="0" smtClean="0">
              <a:latin typeface="Times New Roman" pitchFamily="18" charset="0"/>
              <a:cs typeface="Times New Roman" pitchFamily="18" charset="0"/>
            </a:endParaRPr>
          </a:p>
          <a:p>
            <a:endParaRPr lang="en-IN" dirty="0"/>
          </a:p>
        </p:txBody>
      </p:sp>
      <p:sp>
        <p:nvSpPr>
          <p:cNvPr id="14" name="TextBox 13"/>
          <p:cNvSpPr txBox="1"/>
          <p:nvPr/>
        </p:nvSpPr>
        <p:spPr>
          <a:xfrm>
            <a:off x="315310" y="973055"/>
            <a:ext cx="13558345" cy="861774"/>
          </a:xfrm>
          <a:prstGeom prst="rect">
            <a:avLst/>
          </a:prstGeom>
          <a:noFill/>
        </p:spPr>
        <p:txBody>
          <a:bodyPr wrap="square" rtlCol="0">
            <a:spAutoFit/>
          </a:bodyPr>
          <a:lstStyle/>
          <a:p>
            <a:r>
              <a:rPr lang="en-US" sz="1600" dirty="0" smtClean="0">
                <a:solidFill>
                  <a:srgbClr val="404155"/>
                </a:solidFill>
                <a:latin typeface="Times New Roman" pitchFamily="18" charset="0"/>
                <a:ea typeface="Nobile" pitchFamily="34" charset="-122"/>
                <a:cs typeface="Times New Roman" pitchFamily="18" charset="0"/>
              </a:rPr>
              <a:t>Power BI proves to be an indispensable tool for transforming raw streaming data into clear, actionable business intelligence. Our dashboard provides a robust framework for understanding content trends and informing strategic decisions in the competitive streaming market.</a:t>
            </a:r>
            <a:endParaRPr lang="en-US" sz="1600" dirty="0" smtClean="0">
              <a:latin typeface="Times New Roman" pitchFamily="18" charset="0"/>
              <a:cs typeface="Times New Roman" pitchFamily="18" charset="0"/>
            </a:endParaRPr>
          </a:p>
          <a:p>
            <a:endParaRPr lang="en-IN" dirty="0"/>
          </a:p>
        </p:txBody>
      </p:sp>
      <p:pic>
        <p:nvPicPr>
          <p:cNvPr id="15" name="Image 1" descr="preencoded.png"/>
          <p:cNvPicPr>
            <a:picLocks noChangeAspect="1"/>
          </p:cNvPicPr>
          <p:nvPr/>
        </p:nvPicPr>
        <p:blipFill>
          <a:blip r:embed="rId3"/>
          <a:stretch>
            <a:fillRect/>
          </a:stretch>
        </p:blipFill>
        <p:spPr>
          <a:xfrm>
            <a:off x="445413" y="2045137"/>
            <a:ext cx="8304346" cy="5096642"/>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02021" y="599090"/>
            <a:ext cx="9104585" cy="800219"/>
          </a:xfrm>
          <a:prstGeom prst="rect">
            <a:avLst/>
          </a:prstGeom>
          <a:noFill/>
        </p:spPr>
        <p:txBody>
          <a:bodyPr wrap="square" rtlCol="0">
            <a:spAutoFit/>
          </a:bodyPr>
          <a:lstStyle/>
          <a:p>
            <a:r>
              <a:rPr lang="en-US" sz="2800" b="1" dirty="0" smtClean="0">
                <a:solidFill>
                  <a:srgbClr val="1B1B27"/>
                </a:solidFill>
                <a:latin typeface="Times New Roman" pitchFamily="18" charset="0"/>
                <a:ea typeface="Alexandria" pitchFamily="34" charset="-122"/>
                <a:cs typeface="Times New Roman" pitchFamily="18" charset="0"/>
              </a:rPr>
              <a:t>REFERENCES </a:t>
            </a:r>
            <a:endParaRPr lang="en-US" sz="2800" b="1" dirty="0" smtClean="0">
              <a:latin typeface="Times New Roman" pitchFamily="18" charset="0"/>
              <a:cs typeface="Times New Roman" pitchFamily="18" charset="0"/>
            </a:endParaRPr>
          </a:p>
          <a:p>
            <a:endParaRPr lang="en-IN" dirty="0"/>
          </a:p>
        </p:txBody>
      </p:sp>
      <p:sp>
        <p:nvSpPr>
          <p:cNvPr id="3" name="TextBox 2"/>
          <p:cNvSpPr txBox="1"/>
          <p:nvPr/>
        </p:nvSpPr>
        <p:spPr>
          <a:xfrm>
            <a:off x="402021" y="1174613"/>
            <a:ext cx="11225048" cy="615553"/>
          </a:xfrm>
          <a:prstGeom prst="rect">
            <a:avLst/>
          </a:prstGeom>
          <a:noFill/>
        </p:spPr>
        <p:txBody>
          <a:bodyPr wrap="square" rtlCol="0">
            <a:spAutoFit/>
          </a:bodyPr>
          <a:lstStyle/>
          <a:p>
            <a:r>
              <a:rPr lang="en-US" sz="1600" dirty="0" smtClean="0">
                <a:solidFill>
                  <a:srgbClr val="404155"/>
                </a:solidFill>
                <a:latin typeface="Times New Roman" pitchFamily="18" charset="0"/>
                <a:ea typeface="Nobile" pitchFamily="34" charset="-122"/>
                <a:cs typeface="Times New Roman" pitchFamily="18" charset="0"/>
              </a:rPr>
              <a:t>Our project's foundation is built upon reliable data and expert guidance.</a:t>
            </a:r>
            <a:endParaRPr lang="en-US" sz="1600" dirty="0" smtClean="0">
              <a:latin typeface="Times New Roman" pitchFamily="18" charset="0"/>
              <a:cs typeface="Times New Roman" pitchFamily="18" charset="0"/>
            </a:endParaRPr>
          </a:p>
          <a:p>
            <a:endParaRPr lang="en-IN" dirty="0"/>
          </a:p>
        </p:txBody>
      </p:sp>
      <p:sp>
        <p:nvSpPr>
          <p:cNvPr id="4" name="TextBox 3"/>
          <p:cNvSpPr txBox="1"/>
          <p:nvPr/>
        </p:nvSpPr>
        <p:spPr>
          <a:xfrm>
            <a:off x="402022" y="1592370"/>
            <a:ext cx="13124792" cy="369332"/>
          </a:xfrm>
          <a:prstGeom prst="rect">
            <a:avLst/>
          </a:prstGeom>
          <a:noFill/>
        </p:spPr>
        <p:txBody>
          <a:bodyPr wrap="square" rtlCol="0">
            <a:spAutoFit/>
          </a:bodyPr>
          <a:lstStyle/>
          <a:p>
            <a:r>
              <a:rPr lang="en-US" b="1" dirty="0" smtClean="0">
                <a:solidFill>
                  <a:srgbClr val="1B1B27"/>
                </a:solidFill>
                <a:latin typeface="Times New Roman" pitchFamily="18" charset="0"/>
                <a:cs typeface="Times New Roman" pitchFamily="18" charset="0"/>
              </a:rPr>
              <a:t>References</a:t>
            </a:r>
            <a:endParaRPr lang="en-IN" b="1" dirty="0">
              <a:latin typeface="Times New Roman" pitchFamily="18" charset="0"/>
              <a:cs typeface="Times New Roman" pitchFamily="18" charset="0"/>
            </a:endParaRPr>
          </a:p>
        </p:txBody>
      </p:sp>
      <p:sp>
        <p:nvSpPr>
          <p:cNvPr id="5" name="TextBox 4"/>
          <p:cNvSpPr txBox="1"/>
          <p:nvPr/>
        </p:nvSpPr>
        <p:spPr>
          <a:xfrm>
            <a:off x="402021" y="2065338"/>
            <a:ext cx="6377151" cy="615553"/>
          </a:xfrm>
          <a:prstGeom prst="rect">
            <a:avLst/>
          </a:prstGeom>
          <a:noFill/>
        </p:spPr>
        <p:txBody>
          <a:bodyPr wrap="square" rtlCol="0">
            <a:spAutoFit/>
          </a:bodyPr>
          <a:lstStyle/>
          <a:p>
            <a:r>
              <a:rPr lang="en-US" sz="1600" b="1" dirty="0" smtClean="0">
                <a:solidFill>
                  <a:srgbClr val="404155"/>
                </a:solidFill>
                <a:latin typeface="Times New Roman" pitchFamily="18" charset="0"/>
                <a:ea typeface="Nobile" pitchFamily="34" charset="-122"/>
                <a:cs typeface="Times New Roman" pitchFamily="18" charset="0"/>
              </a:rPr>
              <a:t>Dataset:</a:t>
            </a:r>
            <a:r>
              <a:rPr lang="en-US" sz="1600" dirty="0" smtClean="0">
                <a:solidFill>
                  <a:srgbClr val="404155"/>
                </a:solidFill>
                <a:latin typeface="Times New Roman" pitchFamily="18" charset="0"/>
                <a:ea typeface="Nobile" pitchFamily="34" charset="-122"/>
                <a:cs typeface="Times New Roman" pitchFamily="18" charset="0"/>
              </a:rPr>
              <a:t> </a:t>
            </a:r>
            <a:r>
              <a:rPr lang="en-US" sz="1600" dirty="0" err="1" smtClean="0">
                <a:solidFill>
                  <a:srgbClr val="404155"/>
                </a:solidFill>
                <a:latin typeface="Times New Roman" pitchFamily="18" charset="0"/>
                <a:ea typeface="Nobile" pitchFamily="34" charset="-122"/>
                <a:cs typeface="Times New Roman" pitchFamily="18" charset="0"/>
              </a:rPr>
              <a:t>Kaggle</a:t>
            </a:r>
            <a:r>
              <a:rPr lang="en-US" sz="1600" dirty="0" smtClean="0">
                <a:solidFill>
                  <a:srgbClr val="404155"/>
                </a:solidFill>
                <a:latin typeface="Times New Roman" pitchFamily="18" charset="0"/>
                <a:ea typeface="Nobile" pitchFamily="34" charset="-122"/>
                <a:cs typeface="Times New Roman" pitchFamily="18" charset="0"/>
              </a:rPr>
              <a:t> – Amazon Prime Video Dataset</a:t>
            </a:r>
            <a:endParaRPr lang="en-US" sz="1600" dirty="0" smtClean="0">
              <a:latin typeface="Times New Roman" pitchFamily="18" charset="0"/>
              <a:cs typeface="Times New Roman" pitchFamily="18" charset="0"/>
            </a:endParaRPr>
          </a:p>
          <a:p>
            <a:endParaRPr lang="en-IN" dirty="0"/>
          </a:p>
        </p:txBody>
      </p:sp>
      <p:sp>
        <p:nvSpPr>
          <p:cNvPr id="6" name="TextBox 5"/>
          <p:cNvSpPr txBox="1"/>
          <p:nvPr/>
        </p:nvSpPr>
        <p:spPr>
          <a:xfrm>
            <a:off x="402022" y="2388503"/>
            <a:ext cx="4855779" cy="615553"/>
          </a:xfrm>
          <a:prstGeom prst="rect">
            <a:avLst/>
          </a:prstGeom>
          <a:noFill/>
        </p:spPr>
        <p:txBody>
          <a:bodyPr wrap="square" rtlCol="0">
            <a:spAutoFit/>
          </a:bodyPr>
          <a:lstStyle/>
          <a:p>
            <a:r>
              <a:rPr lang="en-US" sz="1600" b="1" dirty="0" smtClean="0">
                <a:solidFill>
                  <a:srgbClr val="404155"/>
                </a:solidFill>
                <a:latin typeface="Times New Roman" pitchFamily="18" charset="0"/>
                <a:ea typeface="Nobile" pitchFamily="34" charset="-122"/>
                <a:cs typeface="Times New Roman" pitchFamily="18" charset="0"/>
              </a:rPr>
              <a:t>Tool:</a:t>
            </a:r>
            <a:r>
              <a:rPr lang="en-US" sz="1600" dirty="0" smtClean="0">
                <a:solidFill>
                  <a:srgbClr val="404155"/>
                </a:solidFill>
                <a:latin typeface="Times New Roman" pitchFamily="18" charset="0"/>
                <a:ea typeface="Nobile" pitchFamily="34" charset="-122"/>
                <a:cs typeface="Times New Roman" pitchFamily="18" charset="0"/>
              </a:rPr>
              <a:t> Microsoft Power BI</a:t>
            </a:r>
            <a:endParaRPr lang="en-US" sz="1600" dirty="0" smtClean="0">
              <a:latin typeface="Times New Roman" pitchFamily="18" charset="0"/>
              <a:cs typeface="Times New Roman" pitchFamily="18" charset="0"/>
            </a:endParaRPr>
          </a:p>
          <a:p>
            <a:endParaRPr lang="en-IN"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0262" y="3004056"/>
            <a:ext cx="6117022" cy="45845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2889153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013434" y="3200401"/>
            <a:ext cx="4351283" cy="923330"/>
          </a:xfrm>
          <a:prstGeom prst="rect">
            <a:avLst/>
          </a:prstGeom>
          <a:noFill/>
        </p:spPr>
        <p:txBody>
          <a:bodyPr wrap="square" rtlCol="0">
            <a:spAutoFit/>
          </a:bodyPr>
          <a:lstStyle/>
          <a:p>
            <a:r>
              <a:rPr lang="en-US" sz="5400" dirty="0" smtClean="0">
                <a:latin typeface="Times New Roman" pitchFamily="18" charset="0"/>
                <a:cs typeface="Times New Roman" pitchFamily="18" charset="0"/>
              </a:rPr>
              <a:t>THANK YOU</a:t>
            </a:r>
            <a:endParaRPr lang="en-IN" sz="5400" dirty="0">
              <a:latin typeface="Times New Roman" pitchFamily="18" charset="0"/>
              <a:cs typeface="Times New Roman" pitchFamily="18" charset="0"/>
            </a:endParaRPr>
          </a:p>
        </p:txBody>
      </p:sp>
    </p:spTree>
    <p:extLst>
      <p:ext uri="{BB962C8B-B14F-4D97-AF65-F5344CB8AC3E}">
        <p14:creationId xmlns:p14="http://schemas.microsoft.com/office/powerpoint/2010/main" val="4286874850"/>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Angles">
  <a:themeElements>
    <a:clrScheme name="Angles">
      <a:dk1>
        <a:srgbClr val="000000"/>
      </a:dk1>
      <a:lt1>
        <a:srgbClr val="FFFFFF"/>
      </a:lt1>
      <a:dk2>
        <a:srgbClr val="434342"/>
      </a:dk2>
      <a:lt2>
        <a:srgbClr val="CDD7D9"/>
      </a:lt2>
      <a:accent1>
        <a:srgbClr val="797B7E"/>
      </a:accent1>
      <a:accent2>
        <a:srgbClr val="F96A1B"/>
      </a:accent2>
      <a:accent3>
        <a:srgbClr val="08A1D9"/>
      </a:accent3>
      <a:accent4>
        <a:srgbClr val="7C984A"/>
      </a:accent4>
      <a:accent5>
        <a:srgbClr val="C2AD8D"/>
      </a:accent5>
      <a:accent6>
        <a:srgbClr val="506E94"/>
      </a:accent6>
      <a:hlink>
        <a:srgbClr val="5F5F5F"/>
      </a:hlink>
      <a:folHlink>
        <a:srgbClr val="969696"/>
      </a:folHlink>
    </a:clrScheme>
    <a:fontScheme name="Angles">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blipFill rotWithShape="1">
          <a:blip xmlns:r="http://schemas.openxmlformats.org/officeDocument/2006/relationships" r:embed="rId1">
            <a:duotone>
              <a:schemeClr val="phClr">
                <a:tint val="90000"/>
                <a:shade val="85000"/>
              </a:schemeClr>
              <a:schemeClr val="phClr">
                <a:tint val="95000"/>
                <a:shade val="99000"/>
              </a:schemeClr>
            </a:duotone>
          </a:blip>
          <a:tile tx="0" ty="0" sx="100000" sy="100000" flip="none" algn="tl"/>
        </a:blipFill>
        <a:blipFill rotWithShape="1">
          <a:blip xmlns:r="http://schemas.openxmlformats.org/officeDocument/2006/relationships" r:embed="rId2">
            <a:duotone>
              <a:schemeClr val="phClr">
                <a:tint val="93000"/>
                <a:shade val="85000"/>
              </a:schemeClr>
              <a:schemeClr val="phClr">
                <a:tint val="96000"/>
                <a:shade val="99000"/>
              </a:schemeClr>
            </a:duotone>
          </a:blip>
          <a:tile tx="0" ty="0" sx="90000" sy="9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Angles</Template>
  <TotalTime>3700</TotalTime>
  <Words>359</Words>
  <Application>Microsoft Office PowerPoint</Application>
  <PresentationFormat>Custom</PresentationFormat>
  <Paragraphs>48</Paragraphs>
  <Slides>7</Slides>
  <Notes>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7</vt:i4>
      </vt:variant>
    </vt:vector>
  </HeadingPairs>
  <TitlesOfParts>
    <vt:vector size="18" baseType="lpstr">
      <vt:lpstr>Arial</vt:lpstr>
      <vt:lpstr>Nobile</vt:lpstr>
      <vt:lpstr>Alexandria Light</vt:lpstr>
      <vt:lpstr>Franklin Gothic Medium</vt:lpstr>
      <vt:lpstr>Franklin Gothic Book</vt:lpstr>
      <vt:lpstr>Times New Roman</vt:lpstr>
      <vt:lpstr>Alexandria</vt:lpstr>
      <vt:lpstr>Tunga</vt:lpstr>
      <vt:lpstr>Wingdings</vt:lpstr>
      <vt:lpstr>Calibri</vt:lpstr>
      <vt:lpstr>Angles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USER</cp:lastModifiedBy>
  <cp:revision>31</cp:revision>
  <dcterms:created xsi:type="dcterms:W3CDTF">2025-11-12T14:12:52Z</dcterms:created>
  <dcterms:modified xsi:type="dcterms:W3CDTF">2025-11-20T15:05:55Z</dcterms:modified>
</cp:coreProperties>
</file>